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handoutMasterIdLst>
    <p:handoutMasterId r:id="rId44"/>
  </p:handoutMasterIdLst>
  <p:sldIdLst>
    <p:sldId id="257" r:id="rId2"/>
    <p:sldId id="289" r:id="rId3"/>
    <p:sldId id="290" r:id="rId4"/>
    <p:sldId id="291" r:id="rId5"/>
    <p:sldId id="301" r:id="rId6"/>
    <p:sldId id="258" r:id="rId7"/>
    <p:sldId id="256" r:id="rId8"/>
    <p:sldId id="302" r:id="rId9"/>
    <p:sldId id="303" r:id="rId10"/>
    <p:sldId id="299" r:id="rId11"/>
    <p:sldId id="265" r:id="rId12"/>
    <p:sldId id="305" r:id="rId13"/>
    <p:sldId id="294" r:id="rId14"/>
    <p:sldId id="261" r:id="rId15"/>
    <p:sldId id="262" r:id="rId16"/>
    <p:sldId id="263" r:id="rId17"/>
    <p:sldId id="266" r:id="rId18"/>
    <p:sldId id="267" r:id="rId19"/>
    <p:sldId id="268" r:id="rId20"/>
    <p:sldId id="269" r:id="rId21"/>
    <p:sldId id="306" r:id="rId22"/>
    <p:sldId id="295" r:id="rId23"/>
    <p:sldId id="296" r:id="rId24"/>
    <p:sldId id="297" r:id="rId25"/>
    <p:sldId id="298" r:id="rId26"/>
    <p:sldId id="272" r:id="rId27"/>
    <p:sldId id="271" r:id="rId28"/>
    <p:sldId id="304" r:id="rId29"/>
    <p:sldId id="273" r:id="rId30"/>
    <p:sldId id="275" r:id="rId31"/>
    <p:sldId id="277" r:id="rId32"/>
    <p:sldId id="278" r:id="rId33"/>
    <p:sldId id="307" r:id="rId34"/>
    <p:sldId id="280" r:id="rId35"/>
    <p:sldId id="308" r:id="rId36"/>
    <p:sldId id="309" r:id="rId37"/>
    <p:sldId id="310" r:id="rId38"/>
    <p:sldId id="311" r:id="rId39"/>
    <p:sldId id="312" r:id="rId40"/>
    <p:sldId id="313" r:id="rId41"/>
    <p:sldId id="314" r:id="rId42"/>
  </p:sldIdLst>
  <p:sldSz cx="4572000" cy="3049588"/>
  <p:notesSz cx="6794500" cy="9906000"/>
  <p:defaultTextStyle>
    <a:defPPr>
      <a:defRPr lang="en-US"/>
    </a:defPPr>
    <a:lvl1pPr algn="l" rtl="0" fontAlgn="base">
      <a:spcBef>
        <a:spcPct val="0"/>
      </a:spcBef>
      <a:spcAft>
        <a:spcPct val="0"/>
      </a:spcAft>
      <a:defRPr sz="9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9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9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9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900" kern="1200">
        <a:solidFill>
          <a:schemeClr val="tx1"/>
        </a:solidFill>
        <a:latin typeface="Arial" panose="020B0604020202020204" pitchFamily="34" charset="0"/>
        <a:ea typeface="+mn-ea"/>
        <a:cs typeface="+mn-cs"/>
      </a:defRPr>
    </a:lvl5pPr>
    <a:lvl6pPr marL="2286000" algn="l" defTabSz="914400" rtl="0" eaLnBrk="1" latinLnBrk="0" hangingPunct="1">
      <a:defRPr sz="900" kern="1200">
        <a:solidFill>
          <a:schemeClr val="tx1"/>
        </a:solidFill>
        <a:latin typeface="Arial" panose="020B0604020202020204" pitchFamily="34" charset="0"/>
        <a:ea typeface="+mn-ea"/>
        <a:cs typeface="+mn-cs"/>
      </a:defRPr>
    </a:lvl6pPr>
    <a:lvl7pPr marL="2743200" algn="l" defTabSz="914400" rtl="0" eaLnBrk="1" latinLnBrk="0" hangingPunct="1">
      <a:defRPr sz="900" kern="1200">
        <a:solidFill>
          <a:schemeClr val="tx1"/>
        </a:solidFill>
        <a:latin typeface="Arial" panose="020B0604020202020204" pitchFamily="34" charset="0"/>
        <a:ea typeface="+mn-ea"/>
        <a:cs typeface="+mn-cs"/>
      </a:defRPr>
    </a:lvl7pPr>
    <a:lvl8pPr marL="3200400" algn="l" defTabSz="914400" rtl="0" eaLnBrk="1" latinLnBrk="0" hangingPunct="1">
      <a:defRPr sz="900" kern="1200">
        <a:solidFill>
          <a:schemeClr val="tx1"/>
        </a:solidFill>
        <a:latin typeface="Arial" panose="020B0604020202020204" pitchFamily="34" charset="0"/>
        <a:ea typeface="+mn-ea"/>
        <a:cs typeface="+mn-cs"/>
      </a:defRPr>
    </a:lvl8pPr>
    <a:lvl9pPr marL="3657600" algn="l" defTabSz="914400" rtl="0" eaLnBrk="1" latinLnBrk="0" hangingPunct="1">
      <a:defRPr sz="9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961">
          <p15:clr>
            <a:srgbClr val="A4A3A4"/>
          </p15:clr>
        </p15:guide>
        <p15:guide id="2" pos="143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993300"/>
    <a:srgbClr val="0000FF"/>
    <a:srgbClr val="FF0066"/>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552" autoAdjust="0"/>
  </p:normalViewPr>
  <p:slideViewPr>
    <p:cSldViewPr snapToGrid="0">
      <p:cViewPr varScale="1">
        <p:scale>
          <a:sx n="259" d="100"/>
          <a:sy n="259" d="100"/>
        </p:scale>
        <p:origin x="1158" y="204"/>
      </p:cViewPr>
      <p:guideLst>
        <p:guide orient="horz" pos="961"/>
        <p:guide pos="1434"/>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hdr" sz="quarter"/>
          </p:nvPr>
        </p:nvSpPr>
        <p:spPr bwMode="auto">
          <a:xfrm>
            <a:off x="0" y="0"/>
            <a:ext cx="2944813"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ltLang="en-US"/>
          </a:p>
        </p:txBody>
      </p:sp>
      <p:sp>
        <p:nvSpPr>
          <p:cNvPr id="48131" name="Rectangle 3"/>
          <p:cNvSpPr>
            <a:spLocks noGrp="1" noChangeArrowheads="1"/>
          </p:cNvSpPr>
          <p:nvPr>
            <p:ph type="dt" sz="quarter" idx="1"/>
          </p:nvPr>
        </p:nvSpPr>
        <p:spPr bwMode="auto">
          <a:xfrm>
            <a:off x="3848100" y="0"/>
            <a:ext cx="2944813"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en-US"/>
          </a:p>
        </p:txBody>
      </p:sp>
      <p:sp>
        <p:nvSpPr>
          <p:cNvPr id="48132" name="Rectangle 4"/>
          <p:cNvSpPr>
            <a:spLocks noGrp="1" noChangeArrowheads="1"/>
          </p:cNvSpPr>
          <p:nvPr>
            <p:ph type="ftr" sz="quarter" idx="2"/>
          </p:nvPr>
        </p:nvSpPr>
        <p:spPr bwMode="auto">
          <a:xfrm>
            <a:off x="0" y="9409113"/>
            <a:ext cx="2944813"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en-US"/>
          </a:p>
        </p:txBody>
      </p:sp>
      <p:sp>
        <p:nvSpPr>
          <p:cNvPr id="48133" name="Rectangle 5"/>
          <p:cNvSpPr>
            <a:spLocks noGrp="1" noChangeArrowheads="1"/>
          </p:cNvSpPr>
          <p:nvPr>
            <p:ph type="sldNum" sz="quarter" idx="3"/>
          </p:nvPr>
        </p:nvSpPr>
        <p:spPr bwMode="auto">
          <a:xfrm>
            <a:off x="3848100" y="9409113"/>
            <a:ext cx="2944813"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FF2438D3-2E0F-4813-B4C5-6C8AFEE5AF96}" type="slidenum">
              <a:rPr lang="en-US" altLang="en-US"/>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418" name="Rectangle 2"/>
          <p:cNvSpPr>
            <a:spLocks noGrp="1" noChangeArrowheads="1"/>
          </p:cNvSpPr>
          <p:nvPr>
            <p:ph type="hdr" sz="quarter"/>
          </p:nvPr>
        </p:nvSpPr>
        <p:spPr bwMode="auto">
          <a:xfrm>
            <a:off x="0" y="0"/>
            <a:ext cx="2944813"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ltLang="en-US"/>
          </a:p>
        </p:txBody>
      </p:sp>
      <p:sp>
        <p:nvSpPr>
          <p:cNvPr id="60419" name="Rectangle 3"/>
          <p:cNvSpPr>
            <a:spLocks noGrp="1" noChangeArrowheads="1"/>
          </p:cNvSpPr>
          <p:nvPr>
            <p:ph type="dt" idx="1"/>
          </p:nvPr>
        </p:nvSpPr>
        <p:spPr bwMode="auto">
          <a:xfrm>
            <a:off x="3848100" y="0"/>
            <a:ext cx="2944813"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en-US"/>
          </a:p>
        </p:txBody>
      </p:sp>
      <p:sp>
        <p:nvSpPr>
          <p:cNvPr id="60420" name="Rectangle 4"/>
          <p:cNvSpPr>
            <a:spLocks noRot="1" noChangeArrowheads="1" noTextEdit="1"/>
          </p:cNvSpPr>
          <p:nvPr>
            <p:ph type="sldImg" idx="2"/>
          </p:nvPr>
        </p:nvSpPr>
        <p:spPr bwMode="auto">
          <a:xfrm>
            <a:off x="612775" y="742950"/>
            <a:ext cx="5568950" cy="371475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0421" name="Rectangle 5"/>
          <p:cNvSpPr>
            <a:spLocks noGrp="1" noChangeArrowheads="1"/>
          </p:cNvSpPr>
          <p:nvPr>
            <p:ph type="body" sz="quarter" idx="3"/>
          </p:nvPr>
        </p:nvSpPr>
        <p:spPr bwMode="auto">
          <a:xfrm>
            <a:off x="679450" y="4705350"/>
            <a:ext cx="5435600" cy="445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0422" name="Rectangle 6"/>
          <p:cNvSpPr>
            <a:spLocks noGrp="1" noChangeArrowheads="1"/>
          </p:cNvSpPr>
          <p:nvPr>
            <p:ph type="ftr" sz="quarter" idx="4"/>
          </p:nvPr>
        </p:nvSpPr>
        <p:spPr bwMode="auto">
          <a:xfrm>
            <a:off x="0" y="9409113"/>
            <a:ext cx="2944813"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en-US"/>
          </a:p>
        </p:txBody>
      </p:sp>
      <p:sp>
        <p:nvSpPr>
          <p:cNvPr id="60423" name="Rectangle 7"/>
          <p:cNvSpPr>
            <a:spLocks noGrp="1" noChangeArrowheads="1"/>
          </p:cNvSpPr>
          <p:nvPr>
            <p:ph type="sldNum" sz="quarter" idx="5"/>
          </p:nvPr>
        </p:nvSpPr>
        <p:spPr bwMode="auto">
          <a:xfrm>
            <a:off x="3848100" y="9409113"/>
            <a:ext cx="2944813"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ED8FF58C-4ECB-40AA-99CA-4C0CDCCF0B45}"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1F3AE-4E27-4329-8617-99A7FDB0996C}" type="slidenum">
              <a:rPr lang="en-US" altLang="en-US"/>
              <a:pPr/>
              <a:t>12</a:t>
            </a:fld>
            <a:endParaRPr lang="en-US" altLang="en-US"/>
          </a:p>
        </p:txBody>
      </p:sp>
      <p:sp>
        <p:nvSpPr>
          <p:cNvPr id="61442" name="Rectangle 2"/>
          <p:cNvSpPr>
            <a:spLocks noRot="1" noChangeArrowheads="1" noTextEdit="1"/>
          </p:cNvSpPr>
          <p:nvPr>
            <p:ph type="sldImg"/>
          </p:nvPr>
        </p:nvSpPr>
        <p:spPr>
          <a:xfrm>
            <a:off x="614363" y="744538"/>
            <a:ext cx="5567362" cy="3713162"/>
          </a:xfrm>
          <a:ln/>
        </p:spPr>
      </p:sp>
      <p:sp>
        <p:nvSpPr>
          <p:cNvPr id="61443" name="Rectangle 3"/>
          <p:cNvSpPr>
            <a:spLocks noGrp="1" noChangeArrowheads="1"/>
          </p:cNvSpPr>
          <p:nvPr>
            <p:ph type="body" idx="1"/>
          </p:nvPr>
        </p:nvSpPr>
        <p:spPr>
          <a:xfrm>
            <a:off x="679450" y="4706938"/>
            <a:ext cx="5435600" cy="4457700"/>
          </a:xfrm>
        </p:spPr>
        <p:txBody>
          <a:bodyPr/>
          <a:lstStyle/>
          <a:p>
            <a:r>
              <a:rPr lang="en-AU" altLang="en-US"/>
              <a:t>Also possible: 4 microstates!</a:t>
            </a:r>
          </a:p>
          <a:p>
            <a:r>
              <a:rPr lang="en-AU" altLang="en-US"/>
              <a:t>13/0/0/0</a:t>
            </a:r>
          </a:p>
          <a:p>
            <a:r>
              <a:rPr lang="en-AU" altLang="en-US"/>
              <a:t>0/13/0/0</a:t>
            </a:r>
          </a:p>
          <a:p>
            <a:r>
              <a:rPr lang="en-AU" altLang="en-US"/>
              <a:t>0/0/13/0</a:t>
            </a:r>
          </a:p>
          <a:p>
            <a:r>
              <a:rPr lang="en-AU" altLang="en-US"/>
              <a:t>0/0/0/13</a:t>
            </a:r>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71500" y="498475"/>
            <a:ext cx="3429000" cy="1062038"/>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571500" y="1601788"/>
            <a:ext cx="3429000" cy="7366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88CFECC1-968A-42DB-83F0-D342E4C715A6}" type="slidenum">
              <a:rPr lang="en-US" altLang="en-US"/>
              <a:pPr/>
              <a:t>‹#›</a:t>
            </a:fld>
            <a:endParaRPr lang="en-US" altLang="en-US"/>
          </a:p>
        </p:txBody>
      </p:sp>
    </p:spTree>
    <p:extLst>
      <p:ext uri="{BB962C8B-B14F-4D97-AF65-F5344CB8AC3E}">
        <p14:creationId xmlns:p14="http://schemas.microsoft.com/office/powerpoint/2010/main" val="2591115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94631C54-C2D7-42D2-BC77-9C0840737D2E}" type="slidenum">
              <a:rPr lang="en-US" altLang="en-US"/>
              <a:pPr/>
              <a:t>‹#›</a:t>
            </a:fld>
            <a:endParaRPr lang="en-US" altLang="en-US"/>
          </a:p>
        </p:txBody>
      </p:sp>
    </p:spTree>
    <p:extLst>
      <p:ext uri="{BB962C8B-B14F-4D97-AF65-F5344CB8AC3E}">
        <p14:creationId xmlns:p14="http://schemas.microsoft.com/office/powerpoint/2010/main" val="13386626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314700" y="122238"/>
            <a:ext cx="1028700" cy="2601912"/>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228600" y="122238"/>
            <a:ext cx="2933700" cy="260191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D3046EB0-9C9F-4D67-AAB8-F7832FBE661B}" type="slidenum">
              <a:rPr lang="en-US" altLang="en-US"/>
              <a:pPr/>
              <a:t>‹#›</a:t>
            </a:fld>
            <a:endParaRPr lang="en-US" altLang="en-US"/>
          </a:p>
        </p:txBody>
      </p:sp>
    </p:spTree>
    <p:extLst>
      <p:ext uri="{BB962C8B-B14F-4D97-AF65-F5344CB8AC3E}">
        <p14:creationId xmlns:p14="http://schemas.microsoft.com/office/powerpoint/2010/main" val="3446186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B31CEE0D-C3D5-4238-A230-2224C63C81BC}" type="slidenum">
              <a:rPr lang="en-US" altLang="en-US"/>
              <a:pPr/>
              <a:t>‹#›</a:t>
            </a:fld>
            <a:endParaRPr lang="en-US" altLang="en-US"/>
          </a:p>
        </p:txBody>
      </p:sp>
    </p:spTree>
    <p:extLst>
      <p:ext uri="{BB962C8B-B14F-4D97-AF65-F5344CB8AC3E}">
        <p14:creationId xmlns:p14="http://schemas.microsoft.com/office/powerpoint/2010/main" val="41585673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12738" y="760413"/>
            <a:ext cx="3943350" cy="1268412"/>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312738" y="2041525"/>
            <a:ext cx="3943350" cy="66675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1E33F654-66D8-4D6C-BD14-FA9BA92EF4C2}" type="slidenum">
              <a:rPr lang="en-US" altLang="en-US"/>
              <a:pPr/>
              <a:t>‹#›</a:t>
            </a:fld>
            <a:endParaRPr lang="en-US" altLang="en-US"/>
          </a:p>
        </p:txBody>
      </p:sp>
    </p:spTree>
    <p:extLst>
      <p:ext uri="{BB962C8B-B14F-4D97-AF65-F5344CB8AC3E}">
        <p14:creationId xmlns:p14="http://schemas.microsoft.com/office/powerpoint/2010/main" val="3322372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228600" y="711200"/>
            <a:ext cx="1981200" cy="20129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Content Placeholder 3"/>
          <p:cNvSpPr>
            <a:spLocks noGrp="1"/>
          </p:cNvSpPr>
          <p:nvPr>
            <p:ph sz="half" idx="2"/>
          </p:nvPr>
        </p:nvSpPr>
        <p:spPr>
          <a:xfrm>
            <a:off x="2362200" y="711200"/>
            <a:ext cx="1981200" cy="20129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F17BF54A-C337-4908-8206-556798933446}" type="slidenum">
              <a:rPr lang="en-US" altLang="en-US"/>
              <a:pPr/>
              <a:t>‹#›</a:t>
            </a:fld>
            <a:endParaRPr lang="en-US" altLang="en-US"/>
          </a:p>
        </p:txBody>
      </p:sp>
    </p:spTree>
    <p:extLst>
      <p:ext uri="{BB962C8B-B14F-4D97-AF65-F5344CB8AC3E}">
        <p14:creationId xmlns:p14="http://schemas.microsoft.com/office/powerpoint/2010/main" val="3874393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14325" y="161925"/>
            <a:ext cx="3943350" cy="590550"/>
          </a:xfrm>
        </p:spPr>
        <p:txBody>
          <a:bodyPr/>
          <a:lstStyle/>
          <a:p>
            <a:r>
              <a:rPr lang="en-US"/>
              <a:t>Click to edit Master title style</a:t>
            </a:r>
            <a:endParaRPr lang="en-US"/>
          </a:p>
        </p:txBody>
      </p:sp>
      <p:sp>
        <p:nvSpPr>
          <p:cNvPr id="3" name="Text Placeholder 2"/>
          <p:cNvSpPr>
            <a:spLocks noGrp="1"/>
          </p:cNvSpPr>
          <p:nvPr>
            <p:ph type="body" idx="1"/>
          </p:nvPr>
        </p:nvSpPr>
        <p:spPr>
          <a:xfrm>
            <a:off x="314325" y="747713"/>
            <a:ext cx="1935163" cy="3667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14325" y="1114425"/>
            <a:ext cx="1935163" cy="1638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Text Placeholder 4"/>
          <p:cNvSpPr>
            <a:spLocks noGrp="1"/>
          </p:cNvSpPr>
          <p:nvPr>
            <p:ph type="body" sz="quarter" idx="3"/>
          </p:nvPr>
        </p:nvSpPr>
        <p:spPr>
          <a:xfrm>
            <a:off x="2314575" y="747713"/>
            <a:ext cx="1943100" cy="3667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2314575" y="1114425"/>
            <a:ext cx="1943100" cy="1638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7" name="Date Placeholder 6"/>
          <p:cNvSpPr>
            <a:spLocks noGrp="1"/>
          </p:cNvSpPr>
          <p:nvPr>
            <p:ph type="dt" sz="half" idx="10"/>
          </p:nvPr>
        </p:nvSpPr>
        <p:spPr/>
        <p:txBody>
          <a:bodyPr/>
          <a:lstStyle>
            <a:lvl1pPr>
              <a:defRPr/>
            </a:lvl1pPr>
          </a:lstStyle>
          <a:p>
            <a:endParaRPr lang="en-US" altLang="en-US"/>
          </a:p>
        </p:txBody>
      </p:sp>
      <p:sp>
        <p:nvSpPr>
          <p:cNvPr id="8" name="Footer Placeholder 7"/>
          <p:cNvSpPr>
            <a:spLocks noGrp="1"/>
          </p:cNvSpPr>
          <p:nvPr>
            <p:ph type="ftr" sz="quarter" idx="11"/>
          </p:nvPr>
        </p:nvSpPr>
        <p:spPr/>
        <p:txBody>
          <a:bodyPr/>
          <a:lstStyle>
            <a:lvl1pPr>
              <a:defRPr/>
            </a:lvl1pPr>
          </a:lstStyle>
          <a:p>
            <a:endParaRPr lang="en-US" altLang="en-US"/>
          </a:p>
        </p:txBody>
      </p:sp>
      <p:sp>
        <p:nvSpPr>
          <p:cNvPr id="9" name="Slide Number Placeholder 8"/>
          <p:cNvSpPr>
            <a:spLocks noGrp="1"/>
          </p:cNvSpPr>
          <p:nvPr>
            <p:ph type="sldNum" sz="quarter" idx="12"/>
          </p:nvPr>
        </p:nvSpPr>
        <p:spPr/>
        <p:txBody>
          <a:bodyPr/>
          <a:lstStyle>
            <a:lvl1pPr>
              <a:defRPr/>
            </a:lvl1pPr>
          </a:lstStyle>
          <a:p>
            <a:fld id="{DB64908A-506E-4B60-9F35-47B528298902}" type="slidenum">
              <a:rPr lang="en-US" altLang="en-US"/>
              <a:pPr/>
              <a:t>‹#›</a:t>
            </a:fld>
            <a:endParaRPr lang="en-US" altLang="en-US"/>
          </a:p>
        </p:txBody>
      </p:sp>
    </p:spTree>
    <p:extLst>
      <p:ext uri="{BB962C8B-B14F-4D97-AF65-F5344CB8AC3E}">
        <p14:creationId xmlns:p14="http://schemas.microsoft.com/office/powerpoint/2010/main" val="3127497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ltLang="en-US"/>
          </a:p>
        </p:txBody>
      </p:sp>
      <p:sp>
        <p:nvSpPr>
          <p:cNvPr id="4" name="Footer Placeholder 3"/>
          <p:cNvSpPr>
            <a:spLocks noGrp="1"/>
          </p:cNvSpPr>
          <p:nvPr>
            <p:ph type="ftr" sz="quarter" idx="11"/>
          </p:nvPr>
        </p:nvSpPr>
        <p:spPr/>
        <p:txBody>
          <a:bodyPr/>
          <a:lstStyle>
            <a:lvl1pPr>
              <a:defRPr/>
            </a:lvl1pPr>
          </a:lstStyle>
          <a:p>
            <a:endParaRPr lang="en-US" altLang="en-US"/>
          </a:p>
        </p:txBody>
      </p:sp>
      <p:sp>
        <p:nvSpPr>
          <p:cNvPr id="5" name="Slide Number Placeholder 4"/>
          <p:cNvSpPr>
            <a:spLocks noGrp="1"/>
          </p:cNvSpPr>
          <p:nvPr>
            <p:ph type="sldNum" sz="quarter" idx="12"/>
          </p:nvPr>
        </p:nvSpPr>
        <p:spPr/>
        <p:txBody>
          <a:bodyPr/>
          <a:lstStyle>
            <a:lvl1pPr>
              <a:defRPr/>
            </a:lvl1pPr>
          </a:lstStyle>
          <a:p>
            <a:fld id="{7208667C-DF1D-4B73-A742-56A06AD4BD36}" type="slidenum">
              <a:rPr lang="en-US" altLang="en-US"/>
              <a:pPr/>
              <a:t>‹#›</a:t>
            </a:fld>
            <a:endParaRPr lang="en-US" altLang="en-US"/>
          </a:p>
        </p:txBody>
      </p:sp>
    </p:spTree>
    <p:extLst>
      <p:ext uri="{BB962C8B-B14F-4D97-AF65-F5344CB8AC3E}">
        <p14:creationId xmlns:p14="http://schemas.microsoft.com/office/powerpoint/2010/main" val="1543223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en-US"/>
          </a:p>
        </p:txBody>
      </p:sp>
      <p:sp>
        <p:nvSpPr>
          <p:cNvPr id="3" name="Footer Placeholder 2"/>
          <p:cNvSpPr>
            <a:spLocks noGrp="1"/>
          </p:cNvSpPr>
          <p:nvPr>
            <p:ph type="ftr" sz="quarter" idx="11"/>
          </p:nvPr>
        </p:nvSpPr>
        <p:spPr/>
        <p:txBody>
          <a:bodyPr/>
          <a:lstStyle>
            <a:lvl1pPr>
              <a:defRPr/>
            </a:lvl1pPr>
          </a:lstStyle>
          <a:p>
            <a:endParaRPr lang="en-US" altLang="en-US"/>
          </a:p>
        </p:txBody>
      </p:sp>
      <p:sp>
        <p:nvSpPr>
          <p:cNvPr id="4" name="Slide Number Placeholder 3"/>
          <p:cNvSpPr>
            <a:spLocks noGrp="1"/>
          </p:cNvSpPr>
          <p:nvPr>
            <p:ph type="sldNum" sz="quarter" idx="12"/>
          </p:nvPr>
        </p:nvSpPr>
        <p:spPr/>
        <p:txBody>
          <a:bodyPr/>
          <a:lstStyle>
            <a:lvl1pPr>
              <a:defRPr/>
            </a:lvl1pPr>
          </a:lstStyle>
          <a:p>
            <a:fld id="{AECEC011-4283-426E-916E-1C9B92C66EBC}" type="slidenum">
              <a:rPr lang="en-US" altLang="en-US"/>
              <a:pPr/>
              <a:t>‹#›</a:t>
            </a:fld>
            <a:endParaRPr lang="en-US" altLang="en-US"/>
          </a:p>
        </p:txBody>
      </p:sp>
    </p:spTree>
    <p:extLst>
      <p:ext uri="{BB962C8B-B14F-4D97-AF65-F5344CB8AC3E}">
        <p14:creationId xmlns:p14="http://schemas.microsoft.com/office/powerpoint/2010/main" val="816026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4325" y="203200"/>
            <a:ext cx="1474788" cy="711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1943100" y="439738"/>
            <a:ext cx="2314575" cy="21669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Text Placeholder 3"/>
          <p:cNvSpPr>
            <a:spLocks noGrp="1"/>
          </p:cNvSpPr>
          <p:nvPr>
            <p:ph type="body" sz="half" idx="2"/>
          </p:nvPr>
        </p:nvSpPr>
        <p:spPr>
          <a:xfrm>
            <a:off x="314325" y="914400"/>
            <a:ext cx="1474788" cy="16954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BAFC68B0-D55E-4781-9BF8-75B15D4A4CBF}" type="slidenum">
              <a:rPr lang="en-US" altLang="en-US"/>
              <a:pPr/>
              <a:t>‹#›</a:t>
            </a:fld>
            <a:endParaRPr lang="en-US" altLang="en-US"/>
          </a:p>
        </p:txBody>
      </p:sp>
    </p:spTree>
    <p:extLst>
      <p:ext uri="{BB962C8B-B14F-4D97-AF65-F5344CB8AC3E}">
        <p14:creationId xmlns:p14="http://schemas.microsoft.com/office/powerpoint/2010/main" val="3262035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4325" y="203200"/>
            <a:ext cx="1474788" cy="711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1943100" y="439738"/>
            <a:ext cx="2314575" cy="216693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314325" y="914400"/>
            <a:ext cx="1474788" cy="16954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F885B36C-ADE4-4F37-97E4-7CC541F2C8E0}" type="slidenum">
              <a:rPr lang="en-US" altLang="en-US"/>
              <a:pPr/>
              <a:t>‹#›</a:t>
            </a:fld>
            <a:endParaRPr lang="en-US" altLang="en-US"/>
          </a:p>
        </p:txBody>
      </p:sp>
    </p:spTree>
    <p:extLst>
      <p:ext uri="{BB962C8B-B14F-4D97-AF65-F5344CB8AC3E}">
        <p14:creationId xmlns:p14="http://schemas.microsoft.com/office/powerpoint/2010/main" val="2321423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28600" y="122238"/>
            <a:ext cx="4114800"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535" tIns="21767" rIns="43535" bIns="21767"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228600" y="711200"/>
            <a:ext cx="4114800" cy="201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535" tIns="21767" rIns="43535" bIns="21767"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228600" y="2776538"/>
            <a:ext cx="10668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535" tIns="21767" rIns="43535" bIns="21767" numCol="1" anchor="t" anchorCtr="0" compatLnSpc="1">
            <a:prstTxWarp prst="textNoShape">
              <a:avLst/>
            </a:prstTxWarp>
          </a:bodyPr>
          <a:lstStyle>
            <a:lvl1pPr defTabSz="434975">
              <a:defRPr sz="700"/>
            </a:lvl1pPr>
          </a:lstStyle>
          <a:p>
            <a:endParaRPr lang="en-US" altLang="en-US"/>
          </a:p>
        </p:txBody>
      </p:sp>
      <p:sp>
        <p:nvSpPr>
          <p:cNvPr id="1029" name="Rectangle 5"/>
          <p:cNvSpPr>
            <a:spLocks noGrp="1" noChangeArrowheads="1"/>
          </p:cNvSpPr>
          <p:nvPr>
            <p:ph type="ftr" sz="quarter" idx="3"/>
          </p:nvPr>
        </p:nvSpPr>
        <p:spPr bwMode="auto">
          <a:xfrm>
            <a:off x="1562100" y="2776538"/>
            <a:ext cx="14478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535" tIns="21767" rIns="43535" bIns="21767" numCol="1" anchor="t" anchorCtr="0" compatLnSpc="1">
            <a:prstTxWarp prst="textNoShape">
              <a:avLst/>
            </a:prstTxWarp>
          </a:bodyPr>
          <a:lstStyle>
            <a:lvl1pPr algn="ctr" defTabSz="434975">
              <a:defRPr sz="700"/>
            </a:lvl1pPr>
          </a:lstStyle>
          <a:p>
            <a:endParaRPr lang="en-US" altLang="en-US"/>
          </a:p>
        </p:txBody>
      </p:sp>
      <p:sp>
        <p:nvSpPr>
          <p:cNvPr id="1030" name="Rectangle 6"/>
          <p:cNvSpPr>
            <a:spLocks noGrp="1" noChangeArrowheads="1"/>
          </p:cNvSpPr>
          <p:nvPr>
            <p:ph type="sldNum" sz="quarter" idx="4"/>
          </p:nvPr>
        </p:nvSpPr>
        <p:spPr bwMode="auto">
          <a:xfrm>
            <a:off x="3406775" y="61913"/>
            <a:ext cx="10668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535" tIns="21767" rIns="43535" bIns="21767" numCol="1" anchor="t" anchorCtr="0" compatLnSpc="1">
            <a:prstTxWarp prst="textNoShape">
              <a:avLst/>
            </a:prstTxWarp>
          </a:bodyPr>
          <a:lstStyle>
            <a:lvl1pPr algn="r" defTabSz="434975">
              <a:defRPr sz="700"/>
            </a:lvl1pPr>
          </a:lstStyle>
          <a:p>
            <a:fld id="{E1EEE2A1-DA05-415A-93EC-2B7CD947C6BE}"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34975" rtl="0" fontAlgn="base">
        <a:spcBef>
          <a:spcPct val="0"/>
        </a:spcBef>
        <a:spcAft>
          <a:spcPct val="0"/>
        </a:spcAft>
        <a:defRPr sz="2100" kern="1200">
          <a:solidFill>
            <a:schemeClr val="tx2"/>
          </a:solidFill>
          <a:latin typeface="+mj-lt"/>
          <a:ea typeface="+mj-ea"/>
          <a:cs typeface="+mj-cs"/>
        </a:defRPr>
      </a:lvl1pPr>
      <a:lvl2pPr algn="ctr" defTabSz="434975" rtl="0" fontAlgn="base">
        <a:spcBef>
          <a:spcPct val="0"/>
        </a:spcBef>
        <a:spcAft>
          <a:spcPct val="0"/>
        </a:spcAft>
        <a:defRPr sz="2100">
          <a:solidFill>
            <a:schemeClr val="tx2"/>
          </a:solidFill>
          <a:latin typeface="Arial" panose="020B0604020202020204" pitchFamily="34" charset="0"/>
        </a:defRPr>
      </a:lvl2pPr>
      <a:lvl3pPr algn="ctr" defTabSz="434975" rtl="0" fontAlgn="base">
        <a:spcBef>
          <a:spcPct val="0"/>
        </a:spcBef>
        <a:spcAft>
          <a:spcPct val="0"/>
        </a:spcAft>
        <a:defRPr sz="2100">
          <a:solidFill>
            <a:schemeClr val="tx2"/>
          </a:solidFill>
          <a:latin typeface="Arial" panose="020B0604020202020204" pitchFamily="34" charset="0"/>
        </a:defRPr>
      </a:lvl3pPr>
      <a:lvl4pPr algn="ctr" defTabSz="434975" rtl="0" fontAlgn="base">
        <a:spcBef>
          <a:spcPct val="0"/>
        </a:spcBef>
        <a:spcAft>
          <a:spcPct val="0"/>
        </a:spcAft>
        <a:defRPr sz="2100">
          <a:solidFill>
            <a:schemeClr val="tx2"/>
          </a:solidFill>
          <a:latin typeface="Arial" panose="020B0604020202020204" pitchFamily="34" charset="0"/>
        </a:defRPr>
      </a:lvl4pPr>
      <a:lvl5pPr algn="ctr" defTabSz="434975" rtl="0" fontAlgn="base">
        <a:spcBef>
          <a:spcPct val="0"/>
        </a:spcBef>
        <a:spcAft>
          <a:spcPct val="0"/>
        </a:spcAft>
        <a:defRPr sz="2100">
          <a:solidFill>
            <a:schemeClr val="tx2"/>
          </a:solidFill>
          <a:latin typeface="Arial" panose="020B0604020202020204" pitchFamily="34" charset="0"/>
        </a:defRPr>
      </a:lvl5pPr>
      <a:lvl6pPr marL="457200" algn="ctr" defTabSz="434975" rtl="0" fontAlgn="base">
        <a:spcBef>
          <a:spcPct val="0"/>
        </a:spcBef>
        <a:spcAft>
          <a:spcPct val="0"/>
        </a:spcAft>
        <a:defRPr sz="2100">
          <a:solidFill>
            <a:schemeClr val="tx2"/>
          </a:solidFill>
          <a:latin typeface="Arial" panose="020B0604020202020204" pitchFamily="34" charset="0"/>
        </a:defRPr>
      </a:lvl6pPr>
      <a:lvl7pPr marL="914400" algn="ctr" defTabSz="434975" rtl="0" fontAlgn="base">
        <a:spcBef>
          <a:spcPct val="0"/>
        </a:spcBef>
        <a:spcAft>
          <a:spcPct val="0"/>
        </a:spcAft>
        <a:defRPr sz="2100">
          <a:solidFill>
            <a:schemeClr val="tx2"/>
          </a:solidFill>
          <a:latin typeface="Arial" panose="020B0604020202020204" pitchFamily="34" charset="0"/>
        </a:defRPr>
      </a:lvl7pPr>
      <a:lvl8pPr marL="1371600" algn="ctr" defTabSz="434975" rtl="0" fontAlgn="base">
        <a:spcBef>
          <a:spcPct val="0"/>
        </a:spcBef>
        <a:spcAft>
          <a:spcPct val="0"/>
        </a:spcAft>
        <a:defRPr sz="2100">
          <a:solidFill>
            <a:schemeClr val="tx2"/>
          </a:solidFill>
          <a:latin typeface="Arial" panose="020B0604020202020204" pitchFamily="34" charset="0"/>
        </a:defRPr>
      </a:lvl8pPr>
      <a:lvl9pPr marL="1828800" algn="ctr" defTabSz="434975" rtl="0" fontAlgn="base">
        <a:spcBef>
          <a:spcPct val="0"/>
        </a:spcBef>
        <a:spcAft>
          <a:spcPct val="0"/>
        </a:spcAft>
        <a:defRPr sz="2100">
          <a:solidFill>
            <a:schemeClr val="tx2"/>
          </a:solidFill>
          <a:latin typeface="Arial" panose="020B0604020202020204" pitchFamily="34" charset="0"/>
        </a:defRPr>
      </a:lvl9pPr>
    </p:titleStyle>
    <p:bodyStyle>
      <a:lvl1pPr marL="163513" indent="-163513" algn="l" defTabSz="434975" rtl="0" fontAlgn="base">
        <a:spcBef>
          <a:spcPct val="20000"/>
        </a:spcBef>
        <a:spcAft>
          <a:spcPct val="0"/>
        </a:spcAft>
        <a:buChar char="•"/>
        <a:defRPr sz="1500" kern="1200">
          <a:solidFill>
            <a:schemeClr val="tx1"/>
          </a:solidFill>
          <a:latin typeface="+mn-lt"/>
          <a:ea typeface="+mn-ea"/>
          <a:cs typeface="+mn-cs"/>
        </a:defRPr>
      </a:lvl1pPr>
      <a:lvl2pPr marL="354013" indent="-136525" algn="l" defTabSz="434975" rtl="0" fontAlgn="base">
        <a:spcBef>
          <a:spcPct val="20000"/>
        </a:spcBef>
        <a:spcAft>
          <a:spcPct val="0"/>
        </a:spcAft>
        <a:buChar char="–"/>
        <a:defRPr sz="1300" kern="1200">
          <a:solidFill>
            <a:schemeClr val="tx1"/>
          </a:solidFill>
          <a:latin typeface="+mn-lt"/>
          <a:ea typeface="+mn-ea"/>
          <a:cs typeface="+mn-cs"/>
        </a:defRPr>
      </a:lvl2pPr>
      <a:lvl3pPr marL="544513" indent="-109538" algn="l" defTabSz="434975" rtl="0" fontAlgn="base">
        <a:spcBef>
          <a:spcPct val="20000"/>
        </a:spcBef>
        <a:spcAft>
          <a:spcPct val="0"/>
        </a:spcAft>
        <a:buChar char="•"/>
        <a:defRPr sz="1100" kern="1200">
          <a:solidFill>
            <a:schemeClr val="tx1"/>
          </a:solidFill>
          <a:latin typeface="+mn-lt"/>
          <a:ea typeface="+mn-ea"/>
          <a:cs typeface="+mn-cs"/>
        </a:defRPr>
      </a:lvl3pPr>
      <a:lvl4pPr marL="762000" indent="-109538" algn="l" defTabSz="434975" rtl="0" fontAlgn="base">
        <a:spcBef>
          <a:spcPct val="20000"/>
        </a:spcBef>
        <a:spcAft>
          <a:spcPct val="0"/>
        </a:spcAft>
        <a:buChar char="–"/>
        <a:defRPr sz="1000" kern="1200">
          <a:solidFill>
            <a:schemeClr val="tx1"/>
          </a:solidFill>
          <a:latin typeface="+mn-lt"/>
          <a:ea typeface="+mn-ea"/>
          <a:cs typeface="+mn-cs"/>
        </a:defRPr>
      </a:lvl4pPr>
      <a:lvl5pPr marL="979488" indent="-107950" algn="l" defTabSz="434975" rtl="0" fontAlgn="base">
        <a:spcBef>
          <a:spcPct val="20000"/>
        </a:spcBef>
        <a:spcAft>
          <a:spcPct val="0"/>
        </a:spcAft>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www.australianexplorer.com/photographs/australian_capital_territory/photograph_canberra_parliament_house_2.htm"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4.wmf"/><Relationship Id="rId5" Type="http://schemas.openxmlformats.org/officeDocument/2006/relationships/oleObject" Target="../embeddings/oleObject3.bin"/><Relationship Id="rId4" Type="http://schemas.openxmlformats.org/officeDocument/2006/relationships/image" Target="../media/image13.w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15.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20.wmf"/></Relationships>
</file>

<file path=ppt/slides/_rels/slide22.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slideLayout" Target="../slideLayouts/slideLayout7.xml"/><Relationship Id="rId5" Type="http://schemas.openxmlformats.org/officeDocument/2006/relationships/image" Target="../media/image24.wmf"/><Relationship Id="rId4" Type="http://schemas.openxmlformats.org/officeDocument/2006/relationships/image" Target="../media/image23.wmf"/></Relationships>
</file>

<file path=ppt/slides/_rels/slide23.x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8.w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image" Target="../media/image27.w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9.jpeg"/><Relationship Id="rId4" Type="http://schemas.openxmlformats.org/officeDocument/2006/relationships/image" Target="../media/image28.wmf"/></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8.vml"/><Relationship Id="rId4" Type="http://schemas.openxmlformats.org/officeDocument/2006/relationships/image" Target="../media/image29.w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9.vml"/><Relationship Id="rId4" Type="http://schemas.openxmlformats.org/officeDocument/2006/relationships/image" Target="../media/image30.w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10.vml"/><Relationship Id="rId4" Type="http://schemas.openxmlformats.org/officeDocument/2006/relationships/image" Target="../media/image31.wmf"/></Relationships>
</file>

<file path=ppt/slides/_rels/slide3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vmlDrawing" Target="../drawings/vmlDrawing11.vml"/><Relationship Id="rId4" Type="http://schemas.openxmlformats.org/officeDocument/2006/relationships/image" Target="../media/image33.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8.wmf"/></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74E2188F-428C-4518-948F-E7651C0F7F3C}" type="slidenum">
              <a:rPr lang="en-US" altLang="en-US"/>
              <a:pPr/>
              <a:t>1</a:t>
            </a:fld>
            <a:endParaRPr lang="en-US" altLang="en-US"/>
          </a:p>
        </p:txBody>
      </p:sp>
      <p:sp>
        <p:nvSpPr>
          <p:cNvPr id="3074" name="Text Box 2"/>
          <p:cNvSpPr txBox="1">
            <a:spLocks noChangeArrowheads="1"/>
          </p:cNvSpPr>
          <p:nvPr/>
        </p:nvSpPr>
        <p:spPr bwMode="auto">
          <a:xfrm>
            <a:off x="125413" y="84138"/>
            <a:ext cx="2676525" cy="1536700"/>
          </a:xfrm>
          <a:prstGeom prst="rect">
            <a:avLst/>
          </a:prstGeom>
          <a:noFill/>
          <a:ln w="9525">
            <a:solidFill>
              <a:srgbClr val="FF00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3488" tIns="21742" rIns="43488" bIns="21742">
            <a:spAutoFit/>
          </a:bodyPr>
          <a:lstStyle>
            <a:lvl1pPr defTabSz="434975">
              <a:defRPr>
                <a:solidFill>
                  <a:schemeClr val="tx1"/>
                </a:solidFill>
                <a:latin typeface="Arial" panose="020B0604020202020204" pitchFamily="34" charset="0"/>
              </a:defRPr>
            </a:lvl1pPr>
            <a:lvl2pPr marL="217488" defTabSz="434975">
              <a:defRPr>
                <a:solidFill>
                  <a:schemeClr val="tx1"/>
                </a:solidFill>
                <a:latin typeface="Arial" panose="020B0604020202020204" pitchFamily="34" charset="0"/>
              </a:defRPr>
            </a:lvl2pPr>
            <a:lvl3pPr marL="434975" defTabSz="434975">
              <a:defRPr>
                <a:solidFill>
                  <a:schemeClr val="tx1"/>
                </a:solidFill>
                <a:latin typeface="Arial" panose="020B0604020202020204" pitchFamily="34" charset="0"/>
              </a:defRPr>
            </a:lvl3pPr>
            <a:lvl4pPr marL="652463" defTabSz="434975">
              <a:defRPr>
                <a:solidFill>
                  <a:schemeClr val="tx1"/>
                </a:solidFill>
                <a:latin typeface="Arial" panose="020B0604020202020204" pitchFamily="34" charset="0"/>
              </a:defRPr>
            </a:lvl4pPr>
            <a:lvl5pPr marL="871538" defTabSz="434975">
              <a:defRPr>
                <a:solidFill>
                  <a:schemeClr val="tx1"/>
                </a:solidFill>
                <a:latin typeface="Arial" panose="020B0604020202020204" pitchFamily="34" charset="0"/>
              </a:defRPr>
            </a:lvl5pPr>
            <a:lvl6pPr marL="1328738" defTabSz="434975" fontAlgn="base">
              <a:spcBef>
                <a:spcPct val="0"/>
              </a:spcBef>
              <a:spcAft>
                <a:spcPct val="0"/>
              </a:spcAft>
              <a:defRPr>
                <a:solidFill>
                  <a:schemeClr val="tx1"/>
                </a:solidFill>
                <a:latin typeface="Arial" panose="020B0604020202020204" pitchFamily="34" charset="0"/>
              </a:defRPr>
            </a:lvl6pPr>
            <a:lvl7pPr marL="1785938" defTabSz="434975" fontAlgn="base">
              <a:spcBef>
                <a:spcPct val="0"/>
              </a:spcBef>
              <a:spcAft>
                <a:spcPct val="0"/>
              </a:spcAft>
              <a:defRPr>
                <a:solidFill>
                  <a:schemeClr val="tx1"/>
                </a:solidFill>
                <a:latin typeface="Arial" panose="020B0604020202020204" pitchFamily="34" charset="0"/>
              </a:defRPr>
            </a:lvl7pPr>
            <a:lvl8pPr marL="2243138" defTabSz="434975" fontAlgn="base">
              <a:spcBef>
                <a:spcPct val="0"/>
              </a:spcBef>
              <a:spcAft>
                <a:spcPct val="0"/>
              </a:spcAft>
              <a:defRPr>
                <a:solidFill>
                  <a:schemeClr val="tx1"/>
                </a:solidFill>
                <a:latin typeface="Arial" panose="020B0604020202020204" pitchFamily="34" charset="0"/>
              </a:defRPr>
            </a:lvl8pPr>
            <a:lvl9pPr marL="2700338" defTabSz="434975" fontAlgn="base">
              <a:spcBef>
                <a:spcPct val="0"/>
              </a:spcBef>
              <a:spcAft>
                <a:spcPct val="0"/>
              </a:spcAft>
              <a:defRPr>
                <a:solidFill>
                  <a:schemeClr val="tx1"/>
                </a:solidFill>
                <a:latin typeface="Arial" panose="020B0604020202020204" pitchFamily="34" charset="0"/>
              </a:defRPr>
            </a:lvl9pPr>
          </a:lstStyle>
          <a:p>
            <a:r>
              <a:rPr lang="en-AU" altLang="en-US" sz="1100" b="1"/>
              <a:t>PHYS1001</a:t>
            </a:r>
          </a:p>
          <a:p>
            <a:r>
              <a:rPr lang="en-AU" altLang="en-US" sz="1100" b="1"/>
              <a:t>Physics 1  REGULAR</a:t>
            </a:r>
          </a:p>
          <a:p>
            <a:r>
              <a:rPr lang="en-AU" altLang="en-US" sz="1100" b="1"/>
              <a:t>Module 2 Thermal Physics</a:t>
            </a:r>
          </a:p>
          <a:p>
            <a:endParaRPr lang="en-AU" altLang="en-US" sz="1100" b="1"/>
          </a:p>
          <a:p>
            <a:r>
              <a:rPr lang="en-AU" altLang="en-US" sz="1100" b="1">
                <a:solidFill>
                  <a:srgbClr val="FF0000"/>
                </a:solidFill>
              </a:rPr>
              <a:t>SECOND LAW OF THERMODYNAMICS</a:t>
            </a:r>
          </a:p>
          <a:p>
            <a:endParaRPr lang="en-AU" altLang="en-US" sz="1100" b="1">
              <a:solidFill>
                <a:srgbClr val="FF0000"/>
              </a:solidFill>
            </a:endParaRPr>
          </a:p>
          <a:p>
            <a:r>
              <a:rPr lang="en-AU" altLang="en-US" sz="1100" b="1">
                <a:solidFill>
                  <a:srgbClr val="FF0000"/>
                </a:solidFill>
              </a:rPr>
              <a:t>ENTROPY AND DISORDER:</a:t>
            </a:r>
          </a:p>
          <a:p>
            <a:endParaRPr lang="en-AU" altLang="en-US" sz="1100" b="1">
              <a:solidFill>
                <a:srgbClr val="FF0000"/>
              </a:solidFill>
            </a:endParaRPr>
          </a:p>
          <a:p>
            <a:r>
              <a:rPr lang="en-AU" altLang="en-US" b="1">
                <a:solidFill>
                  <a:srgbClr val="FF0000"/>
                </a:solidFill>
              </a:rPr>
              <a:t>MICROSCOPIC &amp; MACROSCOPIC VIEWS</a:t>
            </a:r>
            <a:endParaRPr lang="en-AU" altLang="en-US" sz="1100" b="1">
              <a:solidFill>
                <a:srgbClr val="FF0000"/>
              </a:solidFill>
            </a:endParaRPr>
          </a:p>
        </p:txBody>
      </p:sp>
      <p:sp>
        <p:nvSpPr>
          <p:cNvPr id="3075" name="WordArt 3"/>
          <p:cNvSpPr>
            <a:spLocks noChangeArrowheads="1" noChangeShapeType="1" noTextEdit="1"/>
          </p:cNvSpPr>
          <p:nvPr/>
        </p:nvSpPr>
        <p:spPr bwMode="auto">
          <a:xfrm>
            <a:off x="198438" y="2676525"/>
            <a:ext cx="2698750" cy="204788"/>
          </a:xfrm>
          <a:prstGeom prst="rect">
            <a:avLst/>
          </a:prstGeom>
        </p:spPr>
        <p:txBody>
          <a:bodyPr wrap="none" fromWordArt="1">
            <a:prstTxWarp prst="textDoubleWave1">
              <a:avLst>
                <a:gd name="adj1" fmla="val 6500"/>
                <a:gd name="adj2" fmla="val 0"/>
              </a:avLst>
            </a:prstTxWarp>
          </a:bodyPr>
          <a:lstStyle/>
          <a:p>
            <a:pPr algn="ctr"/>
            <a:r>
              <a:rPr lang="en-US" sz="3600" kern="10" spc="-360">
                <a:ln w="12700">
                  <a:solidFill>
                    <a:srgbClr val="000099"/>
                  </a:solidFill>
                  <a:round/>
                  <a:headEnd/>
                  <a:tailEnd/>
                </a:ln>
                <a:solidFill>
                  <a:srgbClr val="33CCFF"/>
                </a:solidFill>
                <a:effectLst>
                  <a:outerShdw dist="125724" dir="18900000" algn="ctr" rotWithShape="0">
                    <a:srgbClr val="000099"/>
                  </a:outerShdw>
                </a:effectLst>
                <a:latin typeface="Impact" panose="020B0806030902050204" pitchFamily="34" charset="0"/>
              </a:rPr>
              <a:t>PHYSICS:   FUN   EXCITING   SIMPLE</a:t>
            </a:r>
          </a:p>
        </p:txBody>
      </p:sp>
      <p:sp>
        <p:nvSpPr>
          <p:cNvPr id="3076" name="Text Box 4"/>
          <p:cNvSpPr txBox="1">
            <a:spLocks noChangeArrowheads="1"/>
          </p:cNvSpPr>
          <p:nvPr/>
        </p:nvSpPr>
        <p:spPr bwMode="auto">
          <a:xfrm>
            <a:off x="3438525" y="2820988"/>
            <a:ext cx="1023938"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60" tIns="45680" rIns="91360" bIns="45680">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sz="400"/>
              <a:t>dell/ap06/p1/thermal/ptF_entropy.ppt</a:t>
            </a:r>
          </a:p>
        </p:txBody>
      </p:sp>
      <p:pic>
        <p:nvPicPr>
          <p:cNvPr id="3079" name="Picture 7" descr="Parliament House">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t="10275" b="27193"/>
          <a:stretch>
            <a:fillRect/>
          </a:stretch>
        </p:blipFill>
        <p:spPr bwMode="auto">
          <a:xfrm>
            <a:off x="2573338" y="1741488"/>
            <a:ext cx="1905000" cy="7921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C78728E7-67A6-4AB8-9599-202651E38098}" type="slidenum">
              <a:rPr lang="en-US" altLang="en-US"/>
              <a:pPr/>
              <a:t>10</a:t>
            </a:fld>
            <a:endParaRPr lang="en-US" altLang="en-US"/>
          </a:p>
        </p:txBody>
      </p:sp>
      <p:sp>
        <p:nvSpPr>
          <p:cNvPr id="53252" name="Text Box 4"/>
          <p:cNvSpPr txBox="1">
            <a:spLocks noChangeArrowheads="1"/>
          </p:cNvSpPr>
          <p:nvPr/>
        </p:nvSpPr>
        <p:spPr bwMode="auto">
          <a:xfrm>
            <a:off x="127000" y="152400"/>
            <a:ext cx="4049713" cy="836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sz="1000" b="1">
                <a:solidFill>
                  <a:srgbClr val="FF0000"/>
                </a:solidFill>
              </a:rPr>
              <a:t>Disorder (randomness) and thermal processes</a:t>
            </a:r>
          </a:p>
          <a:p>
            <a:r>
              <a:rPr lang="en-US" altLang="en-US"/>
              <a:t>Heat transfer involves changes in random, chaotic, disordered motion of the molecules, therefore, conversion of mechanical energy to “heat” increases the randomness of disorder – increase in </a:t>
            </a:r>
            <a:r>
              <a:rPr lang="en-US" altLang="en-US" sz="1200">
                <a:solidFill>
                  <a:srgbClr val="FF0000"/>
                </a:solidFill>
              </a:rPr>
              <a:t>entropy</a:t>
            </a:r>
            <a:r>
              <a:rPr lang="en-US" altLang="en-US"/>
              <a:t>.</a:t>
            </a:r>
          </a:p>
          <a:p>
            <a:r>
              <a:rPr lang="en-US" altLang="en-US"/>
              <a:t> </a:t>
            </a:r>
          </a:p>
        </p:txBody>
      </p:sp>
      <p:pic>
        <p:nvPicPr>
          <p:cNvPr id="53254" name="Picture 6" descr="entr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75" y="901700"/>
            <a:ext cx="1317625" cy="1624013"/>
          </a:xfrm>
          <a:prstGeom prst="rect">
            <a:avLst/>
          </a:prstGeom>
          <a:noFill/>
          <a:extLst>
            <a:ext uri="{909E8E84-426E-40DD-AFC4-6F175D3DCCD1}">
              <a14:hiddenFill xmlns:a14="http://schemas.microsoft.com/office/drawing/2010/main">
                <a:solidFill>
                  <a:srgbClr val="FFFFFF"/>
                </a:solidFill>
              </a14:hiddenFill>
            </a:ext>
          </a:extLst>
        </p:spPr>
      </p:pic>
      <p:pic>
        <p:nvPicPr>
          <p:cNvPr id="53255" name="Picture 7" descr="William 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2550" y="989013"/>
            <a:ext cx="1287463" cy="1525587"/>
          </a:xfrm>
          <a:prstGeom prst="rect">
            <a:avLst/>
          </a:prstGeom>
          <a:noFill/>
          <a:extLst>
            <a:ext uri="{909E8E84-426E-40DD-AFC4-6F175D3DCCD1}">
              <a14:hiddenFill xmlns:a14="http://schemas.microsoft.com/office/drawing/2010/main">
                <a:solidFill>
                  <a:srgbClr val="FFFFFF"/>
                </a:solidFill>
              </a14:hiddenFill>
            </a:ext>
          </a:extLst>
        </p:spPr>
      </p:pic>
      <p:sp>
        <p:nvSpPr>
          <p:cNvPr id="53256" name="Rectangle 8"/>
          <p:cNvSpPr>
            <a:spLocks noChangeArrowheads="1"/>
          </p:cNvSpPr>
          <p:nvPr/>
        </p:nvSpPr>
        <p:spPr bwMode="auto">
          <a:xfrm>
            <a:off x="484188" y="2592388"/>
            <a:ext cx="1068387"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en-US" b="1">
                <a:latin typeface="Bradley Hand ITC" panose="03070402050302030203" pitchFamily="66" charset="0"/>
              </a:rPr>
              <a:t>Plotkin's </a:t>
            </a:r>
            <a:r>
              <a:rPr lang="en-US" altLang="en-US" b="1" i="1">
                <a:latin typeface="Bradley Hand ITC" panose="03070402050302030203" pitchFamily="66" charset="0"/>
              </a:rPr>
              <a:t>Entropy</a:t>
            </a:r>
            <a:r>
              <a:rPr lang="en-US" altLang="en-US"/>
              <a:t> </a:t>
            </a:r>
          </a:p>
        </p:txBody>
      </p:sp>
      <p:sp>
        <p:nvSpPr>
          <p:cNvPr id="53257" name="Rectangle 9"/>
          <p:cNvSpPr>
            <a:spLocks noChangeArrowheads="1"/>
          </p:cNvSpPr>
          <p:nvPr/>
        </p:nvSpPr>
        <p:spPr bwMode="auto">
          <a:xfrm>
            <a:off x="2519363" y="2620963"/>
            <a:ext cx="1406525"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en-US" sz="800">
                <a:solidFill>
                  <a:srgbClr val="000000"/>
                </a:solidFill>
                <a:latin typeface="Bradley Hand ITC" panose="03070402050302030203" pitchFamily="66" charset="0"/>
              </a:rPr>
              <a:t>William G. Clark, </a:t>
            </a:r>
            <a:r>
              <a:rPr lang="en-US" altLang="en-US" i="1">
                <a:latin typeface="Bradley Hand ITC" panose="03070402050302030203" pitchFamily="66" charset="0"/>
              </a:rPr>
              <a:t>Entropy</a:t>
            </a:r>
            <a:r>
              <a:rPr lang="en-US" altLang="en-US"/>
              <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2"/>
          </p:nvPr>
        </p:nvSpPr>
        <p:spPr/>
        <p:txBody>
          <a:bodyPr/>
          <a:lstStyle/>
          <a:p>
            <a:fld id="{F8839C5B-0AD9-4C56-BE2B-676F18A0D462}" type="slidenum">
              <a:rPr lang="en-US" altLang="en-US"/>
              <a:pPr/>
              <a:t>11</a:t>
            </a:fld>
            <a:endParaRPr lang="en-US" altLang="en-US"/>
          </a:p>
        </p:txBody>
      </p:sp>
      <p:sp>
        <p:nvSpPr>
          <p:cNvPr id="11268" name="Rectangle 4"/>
          <p:cNvSpPr>
            <a:spLocks noChangeArrowheads="1"/>
          </p:cNvSpPr>
          <p:nvPr/>
        </p:nvSpPr>
        <p:spPr bwMode="auto">
          <a:xfrm>
            <a:off x="92075" y="47625"/>
            <a:ext cx="4267200" cy="158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tabLst>
                <a:tab pos="1362075" algn="r"/>
                <a:tab pos="2636838" algn="ctr"/>
                <a:tab pos="2759075" algn="r"/>
                <a:tab pos="3667125" algn="r"/>
                <a:tab pos="4679950" algn="r"/>
                <a:tab pos="5273675" algn="r"/>
              </a:tabLst>
              <a:defRPr>
                <a:solidFill>
                  <a:schemeClr val="tx1"/>
                </a:solidFill>
                <a:latin typeface="Arial" panose="020B0604020202020204" pitchFamily="34" charset="0"/>
              </a:defRPr>
            </a:lvl1pPr>
            <a:lvl2pPr>
              <a:tabLst>
                <a:tab pos="1362075" algn="r"/>
                <a:tab pos="2636838" algn="ctr"/>
                <a:tab pos="2759075" algn="r"/>
                <a:tab pos="3667125" algn="r"/>
                <a:tab pos="4679950" algn="r"/>
                <a:tab pos="5273675" algn="r"/>
              </a:tabLst>
              <a:defRPr>
                <a:solidFill>
                  <a:schemeClr val="tx1"/>
                </a:solidFill>
                <a:latin typeface="Arial" panose="020B0604020202020204" pitchFamily="34" charset="0"/>
              </a:defRPr>
            </a:lvl2pPr>
            <a:lvl3pPr>
              <a:tabLst>
                <a:tab pos="1362075" algn="r"/>
                <a:tab pos="2636838" algn="ctr"/>
                <a:tab pos="2759075" algn="r"/>
                <a:tab pos="3667125" algn="r"/>
                <a:tab pos="4679950" algn="r"/>
                <a:tab pos="5273675" algn="r"/>
              </a:tabLst>
              <a:defRPr>
                <a:solidFill>
                  <a:schemeClr val="tx1"/>
                </a:solidFill>
                <a:latin typeface="Arial" panose="020B0604020202020204" pitchFamily="34" charset="0"/>
              </a:defRPr>
            </a:lvl3pPr>
            <a:lvl4pPr>
              <a:tabLst>
                <a:tab pos="1362075" algn="r"/>
                <a:tab pos="2636838" algn="ctr"/>
                <a:tab pos="2759075" algn="r"/>
                <a:tab pos="3667125" algn="r"/>
                <a:tab pos="4679950" algn="r"/>
                <a:tab pos="5273675" algn="r"/>
              </a:tabLst>
              <a:defRPr>
                <a:solidFill>
                  <a:schemeClr val="tx1"/>
                </a:solidFill>
                <a:latin typeface="Arial" panose="020B0604020202020204" pitchFamily="34" charset="0"/>
              </a:defRPr>
            </a:lvl4pPr>
            <a:lvl5pPr>
              <a:tabLst>
                <a:tab pos="1362075" algn="r"/>
                <a:tab pos="2636838" algn="ctr"/>
                <a:tab pos="2759075" algn="r"/>
                <a:tab pos="3667125" algn="r"/>
                <a:tab pos="4679950" algn="r"/>
                <a:tab pos="5273675" algn="r"/>
              </a:tabLst>
              <a:defRPr>
                <a:solidFill>
                  <a:schemeClr val="tx1"/>
                </a:solidFill>
                <a:latin typeface="Arial" panose="020B0604020202020204" pitchFamily="34" charset="0"/>
              </a:defRPr>
            </a:lvl5pPr>
            <a:lvl6pPr fontAlgn="base">
              <a:spcBef>
                <a:spcPct val="0"/>
              </a:spcBef>
              <a:spcAft>
                <a:spcPct val="0"/>
              </a:spcAft>
              <a:tabLst>
                <a:tab pos="1362075" algn="r"/>
                <a:tab pos="2636838" algn="ctr"/>
                <a:tab pos="2759075" algn="r"/>
                <a:tab pos="3667125" algn="r"/>
                <a:tab pos="4679950" algn="r"/>
                <a:tab pos="5273675" algn="r"/>
              </a:tabLst>
              <a:defRPr>
                <a:solidFill>
                  <a:schemeClr val="tx1"/>
                </a:solidFill>
                <a:latin typeface="Arial" panose="020B0604020202020204" pitchFamily="34" charset="0"/>
              </a:defRPr>
            </a:lvl6pPr>
            <a:lvl7pPr fontAlgn="base">
              <a:spcBef>
                <a:spcPct val="0"/>
              </a:spcBef>
              <a:spcAft>
                <a:spcPct val="0"/>
              </a:spcAft>
              <a:tabLst>
                <a:tab pos="1362075" algn="r"/>
                <a:tab pos="2636838" algn="ctr"/>
                <a:tab pos="2759075" algn="r"/>
                <a:tab pos="3667125" algn="r"/>
                <a:tab pos="4679950" algn="r"/>
                <a:tab pos="5273675" algn="r"/>
              </a:tabLst>
              <a:defRPr>
                <a:solidFill>
                  <a:schemeClr val="tx1"/>
                </a:solidFill>
                <a:latin typeface="Arial" panose="020B0604020202020204" pitchFamily="34" charset="0"/>
              </a:defRPr>
            </a:lvl7pPr>
            <a:lvl8pPr fontAlgn="base">
              <a:spcBef>
                <a:spcPct val="0"/>
              </a:spcBef>
              <a:spcAft>
                <a:spcPct val="0"/>
              </a:spcAft>
              <a:tabLst>
                <a:tab pos="1362075" algn="r"/>
                <a:tab pos="2636838" algn="ctr"/>
                <a:tab pos="2759075" algn="r"/>
                <a:tab pos="3667125" algn="r"/>
                <a:tab pos="4679950" algn="r"/>
                <a:tab pos="5273675" algn="r"/>
              </a:tabLst>
              <a:defRPr>
                <a:solidFill>
                  <a:schemeClr val="tx1"/>
                </a:solidFill>
                <a:latin typeface="Arial" panose="020B0604020202020204" pitchFamily="34" charset="0"/>
              </a:defRPr>
            </a:lvl8pPr>
            <a:lvl9pPr fontAlgn="base">
              <a:spcBef>
                <a:spcPct val="0"/>
              </a:spcBef>
              <a:spcAft>
                <a:spcPct val="0"/>
              </a:spcAft>
              <a:tabLst>
                <a:tab pos="1362075" algn="r"/>
                <a:tab pos="2636838" algn="ctr"/>
                <a:tab pos="2759075" algn="r"/>
                <a:tab pos="3667125" algn="r"/>
                <a:tab pos="4679950" algn="r"/>
                <a:tab pos="5273675" algn="r"/>
              </a:tabLst>
              <a:defRPr>
                <a:solidFill>
                  <a:schemeClr val="tx1"/>
                </a:solidFill>
                <a:latin typeface="Arial" panose="020B0604020202020204" pitchFamily="34" charset="0"/>
              </a:defRPr>
            </a:lvl9pPr>
          </a:lstStyle>
          <a:p>
            <a:pPr>
              <a:lnSpc>
                <a:spcPct val="120000"/>
              </a:lnSpc>
            </a:pPr>
            <a:r>
              <a:rPr lang="en-AU" altLang="en-US" sz="1000" b="1">
                <a:solidFill>
                  <a:srgbClr val="FF0000"/>
                </a:solidFill>
              </a:rPr>
              <a:t>Microscopic Interpretation of Entropy</a:t>
            </a:r>
          </a:p>
          <a:p>
            <a:pPr>
              <a:lnSpc>
                <a:spcPct val="120000"/>
              </a:lnSpc>
            </a:pPr>
            <a:endParaRPr lang="en-AU" altLang="en-US" sz="1000" b="1">
              <a:solidFill>
                <a:srgbClr val="FF0000"/>
              </a:solidFill>
            </a:endParaRPr>
          </a:p>
          <a:p>
            <a:pPr>
              <a:lnSpc>
                <a:spcPct val="120000"/>
              </a:lnSpc>
            </a:pPr>
            <a:r>
              <a:rPr lang="en-AU" altLang="en-US" sz="1000">
                <a:solidFill>
                  <a:srgbClr val="FF0066"/>
                </a:solidFill>
              </a:rPr>
              <a:t>Configurations</a:t>
            </a:r>
            <a:r>
              <a:rPr lang="en-AU" altLang="en-US" sz="1000"/>
              <a:t> (</a:t>
            </a:r>
            <a:r>
              <a:rPr lang="en-AU" altLang="en-US" sz="1000">
                <a:solidFill>
                  <a:srgbClr val="FF0066"/>
                </a:solidFill>
              </a:rPr>
              <a:t>macrostates</a:t>
            </a:r>
            <a:r>
              <a:rPr lang="en-AU" altLang="en-US" sz="1000"/>
              <a:t>) associated with large numbers of </a:t>
            </a:r>
            <a:r>
              <a:rPr lang="en-AU" altLang="en-US" sz="1000">
                <a:solidFill>
                  <a:srgbClr val="FF0000"/>
                </a:solidFill>
              </a:rPr>
              <a:t>microstates</a:t>
            </a:r>
            <a:r>
              <a:rPr lang="en-AU" altLang="en-US" sz="1000"/>
              <a:t>, </a:t>
            </a:r>
            <a:r>
              <a:rPr lang="en-AU" altLang="en-US" sz="1000" i="1">
                <a:solidFill>
                  <a:srgbClr val="FF0000"/>
                </a:solidFill>
                <a:latin typeface="Times New Roman" panose="02020603050405020304" pitchFamily="18" charset="0"/>
              </a:rPr>
              <a:t>w</a:t>
            </a:r>
            <a:r>
              <a:rPr lang="en-AU" altLang="en-US" sz="1000" i="1">
                <a:latin typeface="Times New Roman" panose="02020603050405020304" pitchFamily="18" charset="0"/>
              </a:rPr>
              <a:t> </a:t>
            </a:r>
            <a:r>
              <a:rPr lang="en-AU" altLang="en-US" sz="1000"/>
              <a:t>are said to be more complex or more disordered than those with fewer microstates. The </a:t>
            </a:r>
            <a:r>
              <a:rPr lang="en-AU" altLang="en-US" sz="1000">
                <a:solidFill>
                  <a:srgbClr val="0000FF"/>
                </a:solidFill>
              </a:rPr>
              <a:t>equilibrium state</a:t>
            </a:r>
            <a:r>
              <a:rPr lang="en-AU" altLang="en-US" sz="1000"/>
              <a:t> of a system is the most disordered configuration (largest no. of microstates) available. The Austrian physicist </a:t>
            </a:r>
            <a:r>
              <a:rPr lang="en-AU" altLang="en-US" sz="1200">
                <a:solidFill>
                  <a:srgbClr val="FF0000"/>
                </a:solidFill>
                <a:latin typeface="Chiller" panose="04020404031007020602" pitchFamily="82" charset="0"/>
              </a:rPr>
              <a:t>Ludwig Boltzmann</a:t>
            </a:r>
            <a:r>
              <a:rPr lang="en-AU" altLang="en-US" sz="1000"/>
              <a:t> introduced a measure of disorder called the entropy </a:t>
            </a:r>
            <a:r>
              <a:rPr lang="en-AU" altLang="en-US" sz="1000" i="1">
                <a:latin typeface="Times New Roman" panose="02020603050405020304" pitchFamily="18" charset="0"/>
              </a:rPr>
              <a:t>S</a:t>
            </a:r>
            <a:r>
              <a:rPr lang="en-AU" altLang="en-US" sz="1000"/>
              <a:t> defined by </a:t>
            </a:r>
          </a:p>
        </p:txBody>
      </p:sp>
      <p:sp>
        <p:nvSpPr>
          <p:cNvPr id="11270" name="Rectangle 6"/>
          <p:cNvSpPr>
            <a:spLocks noChangeArrowheads="1"/>
          </p:cNvSpPr>
          <p:nvPr/>
        </p:nvSpPr>
        <p:spPr bwMode="auto">
          <a:xfrm>
            <a:off x="0" y="1284288"/>
            <a:ext cx="457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11269" name="Object 5"/>
          <p:cNvGraphicFramePr>
            <a:graphicFrameLocks noChangeAspect="1"/>
          </p:cNvGraphicFramePr>
          <p:nvPr/>
        </p:nvGraphicFramePr>
        <p:xfrm>
          <a:off x="125413" y="1812925"/>
          <a:ext cx="2692400" cy="479425"/>
        </p:xfrm>
        <a:graphic>
          <a:graphicData uri="http://schemas.openxmlformats.org/presentationml/2006/ole">
            <mc:AlternateContent xmlns:mc="http://schemas.openxmlformats.org/markup-compatibility/2006">
              <mc:Choice xmlns:v="urn:schemas-microsoft-com:vml" Requires="v">
                <p:oleObj spid="_x0000_s11275" name="Equation" r:id="rId3" imgW="2692080" imgH="482400" progId="Equation.DSMT4">
                  <p:embed/>
                </p:oleObj>
              </mc:Choice>
              <mc:Fallback>
                <p:oleObj name="Equation" r:id="rId3" imgW="2692080" imgH="4824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413" y="1812925"/>
                        <a:ext cx="2692400" cy="47942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71" name="Text Box 7"/>
          <p:cNvSpPr txBox="1">
            <a:spLocks noChangeArrowheads="1"/>
          </p:cNvSpPr>
          <p:nvPr/>
        </p:nvSpPr>
        <p:spPr bwMode="auto">
          <a:xfrm>
            <a:off x="130175" y="2495550"/>
            <a:ext cx="4052888" cy="468313"/>
          </a:xfrm>
          <a:prstGeom prst="rect">
            <a:avLst/>
          </a:prstGeom>
          <a:noFill/>
          <a:ln w="9525">
            <a:solidFill>
              <a:srgbClr val="FF00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sz="800"/>
              <a:t>The scientific achievement of Boltzmann was outstanding. He discovered a completely new pathway in theoretical physics, however, his work was ridiculed by his fellow German professors.  </a:t>
            </a:r>
          </a:p>
        </p:txBody>
      </p:sp>
      <p:graphicFrame>
        <p:nvGraphicFramePr>
          <p:cNvPr id="11272" name="Object 8"/>
          <p:cNvGraphicFramePr>
            <a:graphicFrameLocks noChangeAspect="1"/>
          </p:cNvGraphicFramePr>
          <p:nvPr/>
        </p:nvGraphicFramePr>
        <p:xfrm>
          <a:off x="3265488" y="1638300"/>
          <a:ext cx="508000" cy="431800"/>
        </p:xfrm>
        <a:graphic>
          <a:graphicData uri="http://schemas.openxmlformats.org/presentationml/2006/ole">
            <mc:AlternateContent xmlns:mc="http://schemas.openxmlformats.org/markup-compatibility/2006">
              <mc:Choice xmlns:v="urn:schemas-microsoft-com:vml" Requires="v">
                <p:oleObj spid="_x0000_s11276" name="Equation" r:id="rId5" imgW="507960" imgH="431640" progId="Equation.3">
                  <p:embed/>
                </p:oleObj>
              </mc:Choice>
              <mc:Fallback>
                <p:oleObj name="Equation" r:id="rId5" imgW="507960" imgH="43164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5488" y="1638300"/>
                        <a:ext cx="5080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73" name="Text Box 9"/>
          <p:cNvSpPr txBox="1">
            <a:spLocks noChangeArrowheads="1"/>
          </p:cNvSpPr>
          <p:nvPr/>
        </p:nvSpPr>
        <p:spPr bwMode="auto">
          <a:xfrm>
            <a:off x="2882900" y="1466850"/>
            <a:ext cx="11874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AU" altLang="en-US"/>
              <a:t>Boltzmann constant</a:t>
            </a:r>
            <a:endParaRPr lang="en-US" altLang="en-US"/>
          </a:p>
        </p:txBody>
      </p:sp>
      <p:sp>
        <p:nvSpPr>
          <p:cNvPr id="11274" name="Text Box 10"/>
          <p:cNvSpPr txBox="1">
            <a:spLocks noChangeArrowheads="1"/>
          </p:cNvSpPr>
          <p:nvPr/>
        </p:nvSpPr>
        <p:spPr bwMode="auto">
          <a:xfrm>
            <a:off x="3197225" y="2117725"/>
            <a:ext cx="687388"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AU" altLang="en-US"/>
              <a:t>[S] = J.K</a:t>
            </a:r>
            <a:r>
              <a:rPr lang="en-AU" altLang="en-US" baseline="30000"/>
              <a:t>-1</a:t>
            </a:r>
            <a:endParaRPr lang="en-US" altLang="en-US" baseline="300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lide Number Placeholder 3"/>
          <p:cNvSpPr>
            <a:spLocks noGrp="1"/>
          </p:cNvSpPr>
          <p:nvPr>
            <p:ph type="sldNum" sz="quarter" idx="12"/>
          </p:nvPr>
        </p:nvSpPr>
        <p:spPr/>
        <p:txBody>
          <a:bodyPr/>
          <a:lstStyle/>
          <a:p>
            <a:fld id="{C180AB7A-F0B0-48A4-98B2-C7626157ACC1}" type="slidenum">
              <a:rPr lang="en-US" altLang="en-US"/>
              <a:pPr/>
              <a:t>12</a:t>
            </a:fld>
            <a:endParaRPr lang="en-US" altLang="en-US"/>
          </a:p>
        </p:txBody>
      </p:sp>
      <p:sp>
        <p:nvSpPr>
          <p:cNvPr id="59394" name="Rectangle 2"/>
          <p:cNvSpPr>
            <a:spLocks noChangeArrowheads="1"/>
          </p:cNvSpPr>
          <p:nvPr/>
        </p:nvSpPr>
        <p:spPr bwMode="auto">
          <a:xfrm>
            <a:off x="125413" y="84138"/>
            <a:ext cx="29225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tabLst>
                <a:tab pos="1362075" algn="r"/>
                <a:tab pos="2636838" algn="ctr"/>
                <a:tab pos="2759075" algn="r"/>
                <a:tab pos="3667125" algn="r"/>
                <a:tab pos="4679950" algn="r"/>
                <a:tab pos="5273675" algn="r"/>
              </a:tabLst>
              <a:defRPr>
                <a:solidFill>
                  <a:schemeClr val="tx1"/>
                </a:solidFill>
                <a:latin typeface="Arial" panose="020B0604020202020204" pitchFamily="34" charset="0"/>
              </a:defRPr>
            </a:lvl1pPr>
            <a:lvl2pPr>
              <a:tabLst>
                <a:tab pos="1362075" algn="r"/>
                <a:tab pos="2636838" algn="ctr"/>
                <a:tab pos="2759075" algn="r"/>
                <a:tab pos="3667125" algn="r"/>
                <a:tab pos="4679950" algn="r"/>
                <a:tab pos="5273675" algn="r"/>
              </a:tabLst>
              <a:defRPr>
                <a:solidFill>
                  <a:schemeClr val="tx1"/>
                </a:solidFill>
                <a:latin typeface="Arial" panose="020B0604020202020204" pitchFamily="34" charset="0"/>
              </a:defRPr>
            </a:lvl2pPr>
            <a:lvl3pPr>
              <a:tabLst>
                <a:tab pos="1362075" algn="r"/>
                <a:tab pos="2636838" algn="ctr"/>
                <a:tab pos="2759075" algn="r"/>
                <a:tab pos="3667125" algn="r"/>
                <a:tab pos="4679950" algn="r"/>
                <a:tab pos="5273675" algn="r"/>
              </a:tabLst>
              <a:defRPr>
                <a:solidFill>
                  <a:schemeClr val="tx1"/>
                </a:solidFill>
                <a:latin typeface="Arial" panose="020B0604020202020204" pitchFamily="34" charset="0"/>
              </a:defRPr>
            </a:lvl3pPr>
            <a:lvl4pPr>
              <a:tabLst>
                <a:tab pos="1362075" algn="r"/>
                <a:tab pos="2636838" algn="ctr"/>
                <a:tab pos="2759075" algn="r"/>
                <a:tab pos="3667125" algn="r"/>
                <a:tab pos="4679950" algn="r"/>
                <a:tab pos="5273675" algn="r"/>
              </a:tabLst>
              <a:defRPr>
                <a:solidFill>
                  <a:schemeClr val="tx1"/>
                </a:solidFill>
                <a:latin typeface="Arial" panose="020B0604020202020204" pitchFamily="34" charset="0"/>
              </a:defRPr>
            </a:lvl4pPr>
            <a:lvl5pPr>
              <a:tabLst>
                <a:tab pos="1362075" algn="r"/>
                <a:tab pos="2636838" algn="ctr"/>
                <a:tab pos="2759075" algn="r"/>
                <a:tab pos="3667125" algn="r"/>
                <a:tab pos="4679950" algn="r"/>
                <a:tab pos="5273675" algn="r"/>
              </a:tabLst>
              <a:defRPr>
                <a:solidFill>
                  <a:schemeClr val="tx1"/>
                </a:solidFill>
                <a:latin typeface="Arial" panose="020B0604020202020204" pitchFamily="34" charset="0"/>
              </a:defRPr>
            </a:lvl5pPr>
            <a:lvl6pPr fontAlgn="base">
              <a:spcBef>
                <a:spcPct val="0"/>
              </a:spcBef>
              <a:spcAft>
                <a:spcPct val="0"/>
              </a:spcAft>
              <a:tabLst>
                <a:tab pos="1362075" algn="r"/>
                <a:tab pos="2636838" algn="ctr"/>
                <a:tab pos="2759075" algn="r"/>
                <a:tab pos="3667125" algn="r"/>
                <a:tab pos="4679950" algn="r"/>
                <a:tab pos="5273675" algn="r"/>
              </a:tabLst>
              <a:defRPr>
                <a:solidFill>
                  <a:schemeClr val="tx1"/>
                </a:solidFill>
                <a:latin typeface="Arial" panose="020B0604020202020204" pitchFamily="34" charset="0"/>
              </a:defRPr>
            </a:lvl6pPr>
            <a:lvl7pPr fontAlgn="base">
              <a:spcBef>
                <a:spcPct val="0"/>
              </a:spcBef>
              <a:spcAft>
                <a:spcPct val="0"/>
              </a:spcAft>
              <a:tabLst>
                <a:tab pos="1362075" algn="r"/>
                <a:tab pos="2636838" algn="ctr"/>
                <a:tab pos="2759075" algn="r"/>
                <a:tab pos="3667125" algn="r"/>
                <a:tab pos="4679950" algn="r"/>
                <a:tab pos="5273675" algn="r"/>
              </a:tabLst>
              <a:defRPr>
                <a:solidFill>
                  <a:schemeClr val="tx1"/>
                </a:solidFill>
                <a:latin typeface="Arial" panose="020B0604020202020204" pitchFamily="34" charset="0"/>
              </a:defRPr>
            </a:lvl7pPr>
            <a:lvl8pPr fontAlgn="base">
              <a:spcBef>
                <a:spcPct val="0"/>
              </a:spcBef>
              <a:spcAft>
                <a:spcPct val="0"/>
              </a:spcAft>
              <a:tabLst>
                <a:tab pos="1362075" algn="r"/>
                <a:tab pos="2636838" algn="ctr"/>
                <a:tab pos="2759075" algn="r"/>
                <a:tab pos="3667125" algn="r"/>
                <a:tab pos="4679950" algn="r"/>
                <a:tab pos="5273675" algn="r"/>
              </a:tabLst>
              <a:defRPr>
                <a:solidFill>
                  <a:schemeClr val="tx1"/>
                </a:solidFill>
                <a:latin typeface="Arial" panose="020B0604020202020204" pitchFamily="34" charset="0"/>
              </a:defRPr>
            </a:lvl8pPr>
            <a:lvl9pPr fontAlgn="base">
              <a:spcBef>
                <a:spcPct val="0"/>
              </a:spcBef>
              <a:spcAft>
                <a:spcPct val="0"/>
              </a:spcAft>
              <a:tabLst>
                <a:tab pos="1362075" algn="r"/>
                <a:tab pos="2636838" algn="ctr"/>
                <a:tab pos="2759075" algn="r"/>
                <a:tab pos="3667125" algn="r"/>
                <a:tab pos="4679950" algn="r"/>
                <a:tab pos="5273675" algn="r"/>
              </a:tabLst>
              <a:defRPr>
                <a:solidFill>
                  <a:schemeClr val="tx1"/>
                </a:solidFill>
                <a:latin typeface="Arial" panose="020B0604020202020204" pitchFamily="34" charset="0"/>
              </a:defRPr>
            </a:lvl9pPr>
          </a:lstStyle>
          <a:p>
            <a:pPr algn="just"/>
            <a:r>
              <a:rPr lang="en-AU" altLang="en-US" sz="2000" b="1">
                <a:solidFill>
                  <a:srgbClr val="0000FF"/>
                </a:solidFill>
                <a:latin typeface="Chiller" panose="04020404031007020602" pitchFamily="82" charset="0"/>
              </a:rPr>
              <a:t>Card playing – For Example: Bridge</a:t>
            </a:r>
          </a:p>
        </p:txBody>
      </p:sp>
      <p:graphicFrame>
        <p:nvGraphicFramePr>
          <p:cNvPr id="59395" name="Group 3"/>
          <p:cNvGraphicFramePr>
            <a:graphicFrameLocks noGrp="1"/>
          </p:cNvGraphicFramePr>
          <p:nvPr/>
        </p:nvGraphicFramePr>
        <p:xfrm>
          <a:off x="125413" y="444500"/>
          <a:ext cx="4321175" cy="1764792"/>
        </p:xfrm>
        <a:graphic>
          <a:graphicData uri="http://schemas.openxmlformats.org/drawingml/2006/table">
            <a:tbl>
              <a:tblPr/>
              <a:tblGrid>
                <a:gridCol w="844550">
                  <a:extLst>
                    <a:ext uri="{9D8B030D-6E8A-4147-A177-3AD203B41FA5}">
                      <a16:colId xmlns:a16="http://schemas.microsoft.com/office/drawing/2014/main" val="2503769403"/>
                    </a:ext>
                  </a:extLst>
                </a:gridCol>
                <a:gridCol w="812800">
                  <a:extLst>
                    <a:ext uri="{9D8B030D-6E8A-4147-A177-3AD203B41FA5}">
                      <a16:colId xmlns:a16="http://schemas.microsoft.com/office/drawing/2014/main" val="1148526025"/>
                    </a:ext>
                  </a:extLst>
                </a:gridCol>
                <a:gridCol w="865187">
                  <a:extLst>
                    <a:ext uri="{9D8B030D-6E8A-4147-A177-3AD203B41FA5}">
                      <a16:colId xmlns:a16="http://schemas.microsoft.com/office/drawing/2014/main" val="3398961348"/>
                    </a:ext>
                  </a:extLst>
                </a:gridCol>
                <a:gridCol w="865188">
                  <a:extLst>
                    <a:ext uri="{9D8B030D-6E8A-4147-A177-3AD203B41FA5}">
                      <a16:colId xmlns:a16="http://schemas.microsoft.com/office/drawing/2014/main" val="596307628"/>
                    </a:ext>
                  </a:extLst>
                </a:gridCol>
                <a:gridCol w="933450">
                  <a:extLst>
                    <a:ext uri="{9D8B030D-6E8A-4147-A177-3AD203B41FA5}">
                      <a16:colId xmlns:a16="http://schemas.microsoft.com/office/drawing/2014/main" val="3603950268"/>
                    </a:ext>
                  </a:extLst>
                </a:gridCol>
              </a:tblGrid>
              <a:tr h="363538">
                <a:tc>
                  <a:txBody>
                    <a:bodyPr/>
                    <a:lstStyle>
                      <a:lvl1pPr defTabSz="434975">
                        <a:spcBef>
                          <a:spcPct val="20000"/>
                        </a:spcBef>
                        <a:defRPr sz="1300">
                          <a:solidFill>
                            <a:schemeClr val="tx1"/>
                          </a:solidFill>
                          <a:latin typeface="Arial" panose="020B0604020202020204" pitchFamily="34" charset="0"/>
                        </a:defRPr>
                      </a:lvl1pPr>
                      <a:lvl2pPr marL="217488" defTabSz="434975">
                        <a:spcBef>
                          <a:spcPct val="20000"/>
                        </a:spcBef>
                        <a:defRPr sz="1100">
                          <a:solidFill>
                            <a:schemeClr val="tx1"/>
                          </a:solidFill>
                          <a:latin typeface="Arial" panose="020B0604020202020204" pitchFamily="34" charset="0"/>
                        </a:defRPr>
                      </a:lvl2pPr>
                      <a:lvl3pPr marL="434975" defTabSz="434975">
                        <a:spcBef>
                          <a:spcPct val="20000"/>
                        </a:spcBef>
                        <a:defRPr sz="1000">
                          <a:solidFill>
                            <a:schemeClr val="tx1"/>
                          </a:solidFill>
                          <a:latin typeface="Arial" panose="020B0604020202020204" pitchFamily="34" charset="0"/>
                        </a:defRPr>
                      </a:lvl3pPr>
                      <a:lvl4pPr marL="652463" defTabSz="434975">
                        <a:spcBef>
                          <a:spcPct val="20000"/>
                        </a:spcBef>
                        <a:defRPr sz="900">
                          <a:solidFill>
                            <a:schemeClr val="tx1"/>
                          </a:solidFill>
                          <a:latin typeface="Arial" panose="020B0604020202020204" pitchFamily="34" charset="0"/>
                        </a:defRPr>
                      </a:lvl4pPr>
                      <a:lvl5pPr marL="871538" defTabSz="434975">
                        <a:spcBef>
                          <a:spcPct val="20000"/>
                        </a:spcBef>
                        <a:defRPr sz="900">
                          <a:solidFill>
                            <a:schemeClr val="tx1"/>
                          </a:solidFill>
                          <a:latin typeface="Arial" panose="020B0604020202020204" pitchFamily="34" charset="0"/>
                        </a:defRPr>
                      </a:lvl5pPr>
                      <a:lvl6pPr marL="1328738" defTabSz="434975" fontAlgn="base">
                        <a:spcBef>
                          <a:spcPct val="20000"/>
                        </a:spcBef>
                        <a:spcAft>
                          <a:spcPct val="0"/>
                        </a:spcAft>
                        <a:defRPr sz="900">
                          <a:solidFill>
                            <a:schemeClr val="tx1"/>
                          </a:solidFill>
                          <a:latin typeface="Arial" panose="020B0604020202020204" pitchFamily="34" charset="0"/>
                        </a:defRPr>
                      </a:lvl6pPr>
                      <a:lvl7pPr marL="1785938" defTabSz="434975" fontAlgn="base">
                        <a:spcBef>
                          <a:spcPct val="20000"/>
                        </a:spcBef>
                        <a:spcAft>
                          <a:spcPct val="0"/>
                        </a:spcAft>
                        <a:defRPr sz="900">
                          <a:solidFill>
                            <a:schemeClr val="tx1"/>
                          </a:solidFill>
                          <a:latin typeface="Arial" panose="020B0604020202020204" pitchFamily="34" charset="0"/>
                        </a:defRPr>
                      </a:lvl7pPr>
                      <a:lvl8pPr marL="2243138" defTabSz="434975" fontAlgn="base">
                        <a:spcBef>
                          <a:spcPct val="20000"/>
                        </a:spcBef>
                        <a:spcAft>
                          <a:spcPct val="0"/>
                        </a:spcAft>
                        <a:defRPr sz="900">
                          <a:solidFill>
                            <a:schemeClr val="tx1"/>
                          </a:solidFill>
                          <a:latin typeface="Arial" panose="020B0604020202020204" pitchFamily="34" charset="0"/>
                        </a:defRPr>
                      </a:lvl8pPr>
                      <a:lvl9pPr marL="2700338" defTabSz="434975" fontAlgn="base">
                        <a:spcBef>
                          <a:spcPct val="20000"/>
                        </a:spcBef>
                        <a:spcAft>
                          <a:spcPct val="0"/>
                        </a:spcAft>
                        <a:defRPr sz="900">
                          <a:solidFill>
                            <a:schemeClr val="tx1"/>
                          </a:solidFill>
                          <a:latin typeface="Arial" panose="020B0604020202020204" pitchFamily="34" charset="0"/>
                        </a:defRPr>
                      </a:lvl9pPr>
                    </a:lstStyle>
                    <a:p>
                      <a:pPr marL="0" marR="0" lvl="0" indent="0" algn="l" defTabSz="434975" rtl="0" eaLnBrk="1" fontAlgn="base" latinLnBrk="0" hangingPunct="1">
                        <a:lnSpc>
                          <a:spcPct val="100000"/>
                        </a:lnSpc>
                        <a:spcBef>
                          <a:spcPct val="20000"/>
                        </a:spcBef>
                        <a:spcAft>
                          <a:spcPct val="0"/>
                        </a:spcAft>
                        <a:buClrTx/>
                        <a:buSzTx/>
                        <a:buFontTx/>
                        <a:buNone/>
                        <a:tabLst/>
                      </a:pPr>
                      <a:r>
                        <a:rPr kumimoji="0" lang="en-US" altLang="en-US" sz="900" b="0" i="0" u="none" strike="noStrike" cap="none" normalizeH="0" baseline="0">
                          <a:ln>
                            <a:noFill/>
                          </a:ln>
                          <a:solidFill>
                            <a:schemeClr val="tx1"/>
                          </a:solidFill>
                          <a:effectLst/>
                          <a:latin typeface="Arial" panose="020B0604020202020204" pitchFamily="34" charset="0"/>
                        </a:rPr>
                        <a:t>Macrostate 1</a:t>
                      </a:r>
                    </a:p>
                    <a:p>
                      <a:pPr marL="0" marR="0" lvl="0" indent="0" algn="l" defTabSz="434975" rtl="0" eaLnBrk="1" fontAlgn="base" latinLnBrk="0" hangingPunct="1">
                        <a:lnSpc>
                          <a:spcPct val="100000"/>
                        </a:lnSpc>
                        <a:spcBef>
                          <a:spcPct val="20000"/>
                        </a:spcBef>
                        <a:spcAft>
                          <a:spcPct val="0"/>
                        </a:spcAft>
                        <a:buClrTx/>
                        <a:buSzTx/>
                        <a:buFontTx/>
                        <a:buNone/>
                        <a:tabLst/>
                      </a:pPr>
                      <a:r>
                        <a:rPr kumimoji="0" lang="en-US" altLang="en-US" sz="900" b="0" i="0" u="none" strike="noStrike" cap="none" normalizeH="0" baseline="0">
                          <a:ln>
                            <a:noFill/>
                          </a:ln>
                          <a:solidFill>
                            <a:schemeClr val="tx1"/>
                          </a:solidFill>
                          <a:effectLst/>
                          <a:latin typeface="Arial" panose="020B0604020202020204" pitchFamily="34" charset="0"/>
                        </a:rPr>
                        <a:t>13 / 0 / 0 / 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349250" algn="r"/>
                          <a:tab pos="2514600" algn="r"/>
                          <a:tab pos="2636838" algn="ctr"/>
                          <a:tab pos="5273675" algn="r"/>
                        </a:tabLst>
                        <a:defRPr sz="1300">
                          <a:solidFill>
                            <a:schemeClr val="tx1"/>
                          </a:solidFill>
                          <a:latin typeface="Arial" panose="020B0604020202020204" pitchFamily="34" charset="0"/>
                        </a:defRPr>
                      </a:lvl1pPr>
                      <a:lvl2pPr>
                        <a:spcBef>
                          <a:spcPct val="20000"/>
                        </a:spcBef>
                        <a:tabLst>
                          <a:tab pos="349250" algn="r"/>
                          <a:tab pos="2514600" algn="r"/>
                          <a:tab pos="2636838" algn="ctr"/>
                          <a:tab pos="5273675" algn="r"/>
                        </a:tabLst>
                        <a:defRPr sz="1100">
                          <a:solidFill>
                            <a:schemeClr val="tx1"/>
                          </a:solidFill>
                          <a:latin typeface="Arial" panose="020B0604020202020204" pitchFamily="34" charset="0"/>
                        </a:defRPr>
                      </a:lvl2pPr>
                      <a:lvl3pPr>
                        <a:spcBef>
                          <a:spcPct val="20000"/>
                        </a:spcBef>
                        <a:tabLst>
                          <a:tab pos="349250" algn="r"/>
                          <a:tab pos="2514600" algn="r"/>
                          <a:tab pos="2636838" algn="ctr"/>
                          <a:tab pos="5273675" algn="r"/>
                        </a:tabLst>
                        <a:defRPr sz="1000">
                          <a:solidFill>
                            <a:schemeClr val="tx1"/>
                          </a:solidFill>
                          <a:latin typeface="Arial" panose="020B0604020202020204" pitchFamily="34" charset="0"/>
                        </a:defRPr>
                      </a:lvl3pPr>
                      <a:lvl4pPr>
                        <a:spcBef>
                          <a:spcPct val="20000"/>
                        </a:spcBef>
                        <a:tabLst>
                          <a:tab pos="349250" algn="r"/>
                          <a:tab pos="2514600" algn="r"/>
                          <a:tab pos="2636838" algn="ctr"/>
                          <a:tab pos="5273675" algn="r"/>
                        </a:tabLst>
                        <a:defRPr sz="900">
                          <a:solidFill>
                            <a:schemeClr val="tx1"/>
                          </a:solidFill>
                          <a:latin typeface="Arial" panose="020B0604020202020204" pitchFamily="34" charset="0"/>
                        </a:defRPr>
                      </a:lvl4pPr>
                      <a:lvl5pPr>
                        <a:spcBef>
                          <a:spcPct val="20000"/>
                        </a:spcBef>
                        <a:tabLst>
                          <a:tab pos="349250" algn="r"/>
                          <a:tab pos="2514600" algn="r"/>
                          <a:tab pos="2636838" algn="ctr"/>
                          <a:tab pos="5273675" algn="r"/>
                        </a:tabLst>
                        <a:defRPr sz="900">
                          <a:solidFill>
                            <a:schemeClr val="tx1"/>
                          </a:solidFill>
                          <a:latin typeface="Arial" panose="020B0604020202020204" pitchFamily="34" charset="0"/>
                        </a:defRPr>
                      </a:lvl5pPr>
                      <a:lvl6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6pPr>
                      <a:lvl7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7pPr>
                      <a:lvl8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8pPr>
                      <a:lvl9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349250" algn="r"/>
                          <a:tab pos="2514600" algn="r"/>
                          <a:tab pos="2636838" algn="ctr"/>
                          <a:tab pos="5273675" algn="r"/>
                        </a:tabLst>
                      </a:pPr>
                      <a:r>
                        <a:rPr kumimoji="0" lang="en-AU" altLang="en-US" sz="9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Jill</a:t>
                      </a:r>
                      <a:endParaRPr kumimoji="0" lang="en-AU"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349250" algn="r"/>
                          <a:tab pos="2514600" algn="r"/>
                          <a:tab pos="2636838" algn="ctr"/>
                          <a:tab pos="5273675" algn="r"/>
                        </a:tabLst>
                        <a:defRPr sz="1300">
                          <a:solidFill>
                            <a:schemeClr val="tx1"/>
                          </a:solidFill>
                          <a:latin typeface="Arial" panose="020B0604020202020204" pitchFamily="34" charset="0"/>
                        </a:defRPr>
                      </a:lvl1pPr>
                      <a:lvl2pPr>
                        <a:spcBef>
                          <a:spcPct val="20000"/>
                        </a:spcBef>
                        <a:tabLst>
                          <a:tab pos="349250" algn="r"/>
                          <a:tab pos="2514600" algn="r"/>
                          <a:tab pos="2636838" algn="ctr"/>
                          <a:tab pos="5273675" algn="r"/>
                        </a:tabLst>
                        <a:defRPr sz="1100">
                          <a:solidFill>
                            <a:schemeClr val="tx1"/>
                          </a:solidFill>
                          <a:latin typeface="Arial" panose="020B0604020202020204" pitchFamily="34" charset="0"/>
                        </a:defRPr>
                      </a:lvl2pPr>
                      <a:lvl3pPr>
                        <a:spcBef>
                          <a:spcPct val="20000"/>
                        </a:spcBef>
                        <a:tabLst>
                          <a:tab pos="349250" algn="r"/>
                          <a:tab pos="2514600" algn="r"/>
                          <a:tab pos="2636838" algn="ctr"/>
                          <a:tab pos="5273675" algn="r"/>
                        </a:tabLst>
                        <a:defRPr sz="1000">
                          <a:solidFill>
                            <a:schemeClr val="tx1"/>
                          </a:solidFill>
                          <a:latin typeface="Arial" panose="020B0604020202020204" pitchFamily="34" charset="0"/>
                        </a:defRPr>
                      </a:lvl3pPr>
                      <a:lvl4pPr>
                        <a:spcBef>
                          <a:spcPct val="20000"/>
                        </a:spcBef>
                        <a:tabLst>
                          <a:tab pos="349250" algn="r"/>
                          <a:tab pos="2514600" algn="r"/>
                          <a:tab pos="2636838" algn="ctr"/>
                          <a:tab pos="5273675" algn="r"/>
                        </a:tabLst>
                        <a:defRPr sz="900">
                          <a:solidFill>
                            <a:schemeClr val="tx1"/>
                          </a:solidFill>
                          <a:latin typeface="Arial" panose="020B0604020202020204" pitchFamily="34" charset="0"/>
                        </a:defRPr>
                      </a:lvl4pPr>
                      <a:lvl5pPr>
                        <a:spcBef>
                          <a:spcPct val="20000"/>
                        </a:spcBef>
                        <a:tabLst>
                          <a:tab pos="349250" algn="r"/>
                          <a:tab pos="2514600" algn="r"/>
                          <a:tab pos="2636838" algn="ctr"/>
                          <a:tab pos="5273675" algn="r"/>
                        </a:tabLst>
                        <a:defRPr sz="900">
                          <a:solidFill>
                            <a:schemeClr val="tx1"/>
                          </a:solidFill>
                          <a:latin typeface="Arial" panose="020B0604020202020204" pitchFamily="34" charset="0"/>
                        </a:defRPr>
                      </a:lvl5pPr>
                      <a:lvl6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6pPr>
                      <a:lvl7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7pPr>
                      <a:lvl8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8pPr>
                      <a:lvl9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349250" algn="r"/>
                          <a:tab pos="2514600" algn="r"/>
                          <a:tab pos="2636838" algn="ctr"/>
                          <a:tab pos="5273675" algn="r"/>
                        </a:tabLst>
                      </a:pPr>
                      <a:r>
                        <a:rPr kumimoji="0" lang="en-AU" altLang="en-US" sz="9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Jack</a:t>
                      </a:r>
                      <a:endParaRPr kumimoji="0" lang="en-AU"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349250" algn="r"/>
                          <a:tab pos="2514600" algn="r"/>
                          <a:tab pos="2636838" algn="ctr"/>
                          <a:tab pos="5273675" algn="r"/>
                        </a:tabLst>
                        <a:defRPr sz="1300">
                          <a:solidFill>
                            <a:schemeClr val="tx1"/>
                          </a:solidFill>
                          <a:latin typeface="Arial" panose="020B0604020202020204" pitchFamily="34" charset="0"/>
                        </a:defRPr>
                      </a:lvl1pPr>
                      <a:lvl2pPr>
                        <a:spcBef>
                          <a:spcPct val="20000"/>
                        </a:spcBef>
                        <a:tabLst>
                          <a:tab pos="349250" algn="r"/>
                          <a:tab pos="2514600" algn="r"/>
                          <a:tab pos="2636838" algn="ctr"/>
                          <a:tab pos="5273675" algn="r"/>
                        </a:tabLst>
                        <a:defRPr sz="1100">
                          <a:solidFill>
                            <a:schemeClr val="tx1"/>
                          </a:solidFill>
                          <a:latin typeface="Arial" panose="020B0604020202020204" pitchFamily="34" charset="0"/>
                        </a:defRPr>
                      </a:lvl2pPr>
                      <a:lvl3pPr>
                        <a:spcBef>
                          <a:spcPct val="20000"/>
                        </a:spcBef>
                        <a:tabLst>
                          <a:tab pos="349250" algn="r"/>
                          <a:tab pos="2514600" algn="r"/>
                          <a:tab pos="2636838" algn="ctr"/>
                          <a:tab pos="5273675" algn="r"/>
                        </a:tabLst>
                        <a:defRPr sz="1000">
                          <a:solidFill>
                            <a:schemeClr val="tx1"/>
                          </a:solidFill>
                          <a:latin typeface="Arial" panose="020B0604020202020204" pitchFamily="34" charset="0"/>
                        </a:defRPr>
                      </a:lvl3pPr>
                      <a:lvl4pPr>
                        <a:spcBef>
                          <a:spcPct val="20000"/>
                        </a:spcBef>
                        <a:tabLst>
                          <a:tab pos="349250" algn="r"/>
                          <a:tab pos="2514600" algn="r"/>
                          <a:tab pos="2636838" algn="ctr"/>
                          <a:tab pos="5273675" algn="r"/>
                        </a:tabLst>
                        <a:defRPr sz="900">
                          <a:solidFill>
                            <a:schemeClr val="tx1"/>
                          </a:solidFill>
                          <a:latin typeface="Arial" panose="020B0604020202020204" pitchFamily="34" charset="0"/>
                        </a:defRPr>
                      </a:lvl4pPr>
                      <a:lvl5pPr>
                        <a:spcBef>
                          <a:spcPct val="20000"/>
                        </a:spcBef>
                        <a:tabLst>
                          <a:tab pos="349250" algn="r"/>
                          <a:tab pos="2514600" algn="r"/>
                          <a:tab pos="2636838" algn="ctr"/>
                          <a:tab pos="5273675" algn="r"/>
                        </a:tabLst>
                        <a:defRPr sz="900">
                          <a:solidFill>
                            <a:schemeClr val="tx1"/>
                          </a:solidFill>
                          <a:latin typeface="Arial" panose="020B0604020202020204" pitchFamily="34" charset="0"/>
                        </a:defRPr>
                      </a:lvl5pPr>
                      <a:lvl6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6pPr>
                      <a:lvl7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7pPr>
                      <a:lvl8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8pPr>
                      <a:lvl9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349250" algn="r"/>
                          <a:tab pos="2514600" algn="r"/>
                          <a:tab pos="2636838" algn="ctr"/>
                          <a:tab pos="5273675" algn="r"/>
                        </a:tabLst>
                      </a:pPr>
                      <a:r>
                        <a:rPr kumimoji="0" lang="en-AU" altLang="en-US" sz="9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Bruce</a:t>
                      </a:r>
                      <a:endParaRPr kumimoji="0" lang="en-AU"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349250" algn="r"/>
                          <a:tab pos="2514600" algn="r"/>
                          <a:tab pos="2636838" algn="ctr"/>
                          <a:tab pos="5273675" algn="r"/>
                        </a:tabLst>
                        <a:defRPr sz="1300">
                          <a:solidFill>
                            <a:schemeClr val="tx1"/>
                          </a:solidFill>
                          <a:latin typeface="Arial" panose="020B0604020202020204" pitchFamily="34" charset="0"/>
                        </a:defRPr>
                      </a:lvl1pPr>
                      <a:lvl2pPr>
                        <a:spcBef>
                          <a:spcPct val="20000"/>
                        </a:spcBef>
                        <a:tabLst>
                          <a:tab pos="349250" algn="r"/>
                          <a:tab pos="2514600" algn="r"/>
                          <a:tab pos="2636838" algn="ctr"/>
                          <a:tab pos="5273675" algn="r"/>
                        </a:tabLst>
                        <a:defRPr sz="1100">
                          <a:solidFill>
                            <a:schemeClr val="tx1"/>
                          </a:solidFill>
                          <a:latin typeface="Arial" panose="020B0604020202020204" pitchFamily="34" charset="0"/>
                        </a:defRPr>
                      </a:lvl2pPr>
                      <a:lvl3pPr>
                        <a:spcBef>
                          <a:spcPct val="20000"/>
                        </a:spcBef>
                        <a:tabLst>
                          <a:tab pos="349250" algn="r"/>
                          <a:tab pos="2514600" algn="r"/>
                          <a:tab pos="2636838" algn="ctr"/>
                          <a:tab pos="5273675" algn="r"/>
                        </a:tabLst>
                        <a:defRPr sz="1000">
                          <a:solidFill>
                            <a:schemeClr val="tx1"/>
                          </a:solidFill>
                          <a:latin typeface="Arial" panose="020B0604020202020204" pitchFamily="34" charset="0"/>
                        </a:defRPr>
                      </a:lvl3pPr>
                      <a:lvl4pPr>
                        <a:spcBef>
                          <a:spcPct val="20000"/>
                        </a:spcBef>
                        <a:tabLst>
                          <a:tab pos="349250" algn="r"/>
                          <a:tab pos="2514600" algn="r"/>
                          <a:tab pos="2636838" algn="ctr"/>
                          <a:tab pos="5273675" algn="r"/>
                        </a:tabLst>
                        <a:defRPr sz="900">
                          <a:solidFill>
                            <a:schemeClr val="tx1"/>
                          </a:solidFill>
                          <a:latin typeface="Arial" panose="020B0604020202020204" pitchFamily="34" charset="0"/>
                        </a:defRPr>
                      </a:lvl4pPr>
                      <a:lvl5pPr>
                        <a:spcBef>
                          <a:spcPct val="20000"/>
                        </a:spcBef>
                        <a:tabLst>
                          <a:tab pos="349250" algn="r"/>
                          <a:tab pos="2514600" algn="r"/>
                          <a:tab pos="2636838" algn="ctr"/>
                          <a:tab pos="5273675" algn="r"/>
                        </a:tabLst>
                        <a:defRPr sz="900">
                          <a:solidFill>
                            <a:schemeClr val="tx1"/>
                          </a:solidFill>
                          <a:latin typeface="Arial" panose="020B0604020202020204" pitchFamily="34" charset="0"/>
                        </a:defRPr>
                      </a:lvl5pPr>
                      <a:lvl6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6pPr>
                      <a:lvl7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7pPr>
                      <a:lvl8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8pPr>
                      <a:lvl9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349250" algn="r"/>
                          <a:tab pos="2514600" algn="r"/>
                          <a:tab pos="2636838" algn="ctr"/>
                          <a:tab pos="5273675" algn="r"/>
                        </a:tabLst>
                      </a:pPr>
                      <a:r>
                        <a:rPr kumimoji="0" lang="en-AU" altLang="en-US" sz="9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John</a:t>
                      </a:r>
                      <a:endParaRPr kumimoji="0" lang="en-AU"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07688908"/>
                  </a:ext>
                </a:extLst>
              </a:tr>
              <a:tr h="138113">
                <a:tc>
                  <a:txBody>
                    <a:bodyPr/>
                    <a:lstStyle>
                      <a:lvl1pPr>
                        <a:spcBef>
                          <a:spcPct val="20000"/>
                        </a:spcBef>
                        <a:tabLst>
                          <a:tab pos="349250" algn="r"/>
                          <a:tab pos="2514600" algn="r"/>
                          <a:tab pos="2636838" algn="ctr"/>
                          <a:tab pos="5273675" algn="r"/>
                        </a:tabLst>
                        <a:defRPr sz="1300">
                          <a:solidFill>
                            <a:schemeClr val="tx1"/>
                          </a:solidFill>
                          <a:latin typeface="Arial" panose="020B0604020202020204" pitchFamily="34" charset="0"/>
                        </a:defRPr>
                      </a:lvl1pPr>
                      <a:lvl2pPr>
                        <a:spcBef>
                          <a:spcPct val="20000"/>
                        </a:spcBef>
                        <a:tabLst>
                          <a:tab pos="349250" algn="r"/>
                          <a:tab pos="2514600" algn="r"/>
                          <a:tab pos="2636838" algn="ctr"/>
                          <a:tab pos="5273675" algn="r"/>
                        </a:tabLst>
                        <a:defRPr sz="1100">
                          <a:solidFill>
                            <a:schemeClr val="tx1"/>
                          </a:solidFill>
                          <a:latin typeface="Arial" panose="020B0604020202020204" pitchFamily="34" charset="0"/>
                        </a:defRPr>
                      </a:lvl2pPr>
                      <a:lvl3pPr>
                        <a:spcBef>
                          <a:spcPct val="20000"/>
                        </a:spcBef>
                        <a:tabLst>
                          <a:tab pos="349250" algn="r"/>
                          <a:tab pos="2514600" algn="r"/>
                          <a:tab pos="2636838" algn="ctr"/>
                          <a:tab pos="5273675" algn="r"/>
                        </a:tabLst>
                        <a:defRPr sz="1000">
                          <a:solidFill>
                            <a:schemeClr val="tx1"/>
                          </a:solidFill>
                          <a:latin typeface="Arial" panose="020B0604020202020204" pitchFamily="34" charset="0"/>
                        </a:defRPr>
                      </a:lvl3pPr>
                      <a:lvl4pPr>
                        <a:spcBef>
                          <a:spcPct val="20000"/>
                        </a:spcBef>
                        <a:tabLst>
                          <a:tab pos="349250" algn="r"/>
                          <a:tab pos="2514600" algn="r"/>
                          <a:tab pos="2636838" algn="ctr"/>
                          <a:tab pos="5273675" algn="r"/>
                        </a:tabLst>
                        <a:defRPr sz="900">
                          <a:solidFill>
                            <a:schemeClr val="tx1"/>
                          </a:solidFill>
                          <a:latin typeface="Arial" panose="020B0604020202020204" pitchFamily="34" charset="0"/>
                        </a:defRPr>
                      </a:lvl4pPr>
                      <a:lvl5pPr>
                        <a:spcBef>
                          <a:spcPct val="20000"/>
                        </a:spcBef>
                        <a:tabLst>
                          <a:tab pos="349250" algn="r"/>
                          <a:tab pos="2514600" algn="r"/>
                          <a:tab pos="2636838" algn="ctr"/>
                          <a:tab pos="5273675" algn="r"/>
                        </a:tabLst>
                        <a:defRPr sz="900">
                          <a:solidFill>
                            <a:schemeClr val="tx1"/>
                          </a:solidFill>
                          <a:latin typeface="Arial" panose="020B0604020202020204" pitchFamily="34" charset="0"/>
                        </a:defRPr>
                      </a:lvl5pPr>
                      <a:lvl6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6pPr>
                      <a:lvl7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7pPr>
                      <a:lvl8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8pPr>
                      <a:lvl9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349250" algn="r"/>
                          <a:tab pos="2514600" algn="r"/>
                          <a:tab pos="2636838" algn="ctr"/>
                          <a:tab pos="5273675" algn="r"/>
                        </a:tabLst>
                      </a:pPr>
                      <a:r>
                        <a:rPr kumimoji="0" lang="en-AU" altLang="en-US" sz="9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clubs</a:t>
                      </a:r>
                      <a:endParaRPr kumimoji="0" lang="en-AU"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2514600" algn="r"/>
                          <a:tab pos="2636838" algn="ctr"/>
                          <a:tab pos="5273675" algn="r"/>
                        </a:tabLst>
                        <a:defRPr sz="1300">
                          <a:solidFill>
                            <a:schemeClr val="tx1"/>
                          </a:solidFill>
                          <a:latin typeface="Arial" panose="020B0604020202020204" pitchFamily="34" charset="0"/>
                        </a:defRPr>
                      </a:lvl1pPr>
                      <a:lvl2pPr>
                        <a:spcBef>
                          <a:spcPct val="20000"/>
                        </a:spcBef>
                        <a:tabLst>
                          <a:tab pos="2514600" algn="r"/>
                          <a:tab pos="2636838" algn="ctr"/>
                          <a:tab pos="5273675" algn="r"/>
                        </a:tabLst>
                        <a:defRPr sz="1100">
                          <a:solidFill>
                            <a:schemeClr val="tx1"/>
                          </a:solidFill>
                          <a:latin typeface="Arial" panose="020B0604020202020204" pitchFamily="34" charset="0"/>
                        </a:defRPr>
                      </a:lvl2pPr>
                      <a:lvl3pPr>
                        <a:spcBef>
                          <a:spcPct val="20000"/>
                        </a:spcBef>
                        <a:tabLst>
                          <a:tab pos="2514600" algn="r"/>
                          <a:tab pos="2636838" algn="ctr"/>
                          <a:tab pos="5273675" algn="r"/>
                        </a:tabLst>
                        <a:defRPr sz="1000">
                          <a:solidFill>
                            <a:schemeClr val="tx1"/>
                          </a:solidFill>
                          <a:latin typeface="Arial" panose="020B0604020202020204" pitchFamily="34" charset="0"/>
                        </a:defRPr>
                      </a:lvl3pPr>
                      <a:lvl4pPr>
                        <a:spcBef>
                          <a:spcPct val="20000"/>
                        </a:spcBef>
                        <a:tabLst>
                          <a:tab pos="2514600" algn="r"/>
                          <a:tab pos="2636838" algn="ctr"/>
                          <a:tab pos="5273675" algn="r"/>
                        </a:tabLst>
                        <a:defRPr sz="900">
                          <a:solidFill>
                            <a:schemeClr val="tx1"/>
                          </a:solidFill>
                          <a:latin typeface="Arial" panose="020B0604020202020204" pitchFamily="34" charset="0"/>
                        </a:defRPr>
                      </a:lvl4pPr>
                      <a:lvl5pPr>
                        <a:spcBef>
                          <a:spcPct val="20000"/>
                        </a:spcBef>
                        <a:tabLst>
                          <a:tab pos="2514600" algn="r"/>
                          <a:tab pos="2636838" algn="ctr"/>
                          <a:tab pos="5273675" algn="r"/>
                        </a:tabLst>
                        <a:defRPr sz="900">
                          <a:solidFill>
                            <a:schemeClr val="tx1"/>
                          </a:solidFill>
                          <a:latin typeface="Arial" panose="020B0604020202020204" pitchFamily="34" charset="0"/>
                        </a:defRPr>
                      </a:lvl5pPr>
                      <a:lvl6pPr fontAlgn="base">
                        <a:spcBef>
                          <a:spcPct val="20000"/>
                        </a:spcBef>
                        <a:spcAft>
                          <a:spcPct val="0"/>
                        </a:spcAft>
                        <a:tabLst>
                          <a:tab pos="2514600" algn="r"/>
                          <a:tab pos="2636838" algn="ctr"/>
                          <a:tab pos="5273675" algn="r"/>
                        </a:tabLst>
                        <a:defRPr sz="900">
                          <a:solidFill>
                            <a:schemeClr val="tx1"/>
                          </a:solidFill>
                          <a:latin typeface="Arial" panose="020B0604020202020204" pitchFamily="34" charset="0"/>
                        </a:defRPr>
                      </a:lvl6pPr>
                      <a:lvl7pPr fontAlgn="base">
                        <a:spcBef>
                          <a:spcPct val="20000"/>
                        </a:spcBef>
                        <a:spcAft>
                          <a:spcPct val="0"/>
                        </a:spcAft>
                        <a:tabLst>
                          <a:tab pos="2514600" algn="r"/>
                          <a:tab pos="2636838" algn="ctr"/>
                          <a:tab pos="5273675" algn="r"/>
                        </a:tabLst>
                        <a:defRPr sz="900">
                          <a:solidFill>
                            <a:schemeClr val="tx1"/>
                          </a:solidFill>
                          <a:latin typeface="Arial" panose="020B0604020202020204" pitchFamily="34" charset="0"/>
                        </a:defRPr>
                      </a:lvl7pPr>
                      <a:lvl8pPr fontAlgn="base">
                        <a:spcBef>
                          <a:spcPct val="20000"/>
                        </a:spcBef>
                        <a:spcAft>
                          <a:spcPct val="0"/>
                        </a:spcAft>
                        <a:tabLst>
                          <a:tab pos="2514600" algn="r"/>
                          <a:tab pos="2636838" algn="ctr"/>
                          <a:tab pos="5273675" algn="r"/>
                        </a:tabLst>
                        <a:defRPr sz="900">
                          <a:solidFill>
                            <a:schemeClr val="tx1"/>
                          </a:solidFill>
                          <a:latin typeface="Arial" panose="020B0604020202020204" pitchFamily="34" charset="0"/>
                        </a:defRPr>
                      </a:lvl8pPr>
                      <a:lvl9pPr fontAlgn="base">
                        <a:spcBef>
                          <a:spcPct val="20000"/>
                        </a:spcBef>
                        <a:spcAft>
                          <a:spcPct val="0"/>
                        </a:spcAft>
                        <a:tabLst>
                          <a:tab pos="2514600" algn="r"/>
                          <a:tab pos="2636838" algn="ctr"/>
                          <a:tab pos="5273675" algn="r"/>
                        </a:tabLst>
                        <a:defRPr sz="9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2514600" algn="r"/>
                          <a:tab pos="2636838" algn="ctr"/>
                          <a:tab pos="5273675" algn="r"/>
                        </a:tabLst>
                      </a:pPr>
                      <a:r>
                        <a:rPr kumimoji="0" lang="en-AU" altLang="en-US" sz="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A-K-Q-J-10-9-8-7-6-5-4-3-2</a:t>
                      </a:r>
                      <a:endParaRPr kumimoji="0" lang="en-AU" altLang="en-US" sz="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434975">
                        <a:spcBef>
                          <a:spcPct val="20000"/>
                        </a:spcBef>
                        <a:defRPr sz="1300">
                          <a:solidFill>
                            <a:schemeClr val="tx1"/>
                          </a:solidFill>
                          <a:latin typeface="Arial" panose="020B0604020202020204" pitchFamily="34" charset="0"/>
                        </a:defRPr>
                      </a:lvl1pPr>
                      <a:lvl2pPr marL="217488" defTabSz="434975">
                        <a:spcBef>
                          <a:spcPct val="20000"/>
                        </a:spcBef>
                        <a:defRPr sz="1100">
                          <a:solidFill>
                            <a:schemeClr val="tx1"/>
                          </a:solidFill>
                          <a:latin typeface="Arial" panose="020B0604020202020204" pitchFamily="34" charset="0"/>
                        </a:defRPr>
                      </a:lvl2pPr>
                      <a:lvl3pPr marL="434975" defTabSz="434975">
                        <a:spcBef>
                          <a:spcPct val="20000"/>
                        </a:spcBef>
                        <a:defRPr sz="1000">
                          <a:solidFill>
                            <a:schemeClr val="tx1"/>
                          </a:solidFill>
                          <a:latin typeface="Arial" panose="020B0604020202020204" pitchFamily="34" charset="0"/>
                        </a:defRPr>
                      </a:lvl3pPr>
                      <a:lvl4pPr marL="652463" defTabSz="434975">
                        <a:spcBef>
                          <a:spcPct val="20000"/>
                        </a:spcBef>
                        <a:defRPr sz="900">
                          <a:solidFill>
                            <a:schemeClr val="tx1"/>
                          </a:solidFill>
                          <a:latin typeface="Arial" panose="020B0604020202020204" pitchFamily="34" charset="0"/>
                        </a:defRPr>
                      </a:lvl4pPr>
                      <a:lvl5pPr marL="871538" defTabSz="434975">
                        <a:spcBef>
                          <a:spcPct val="20000"/>
                        </a:spcBef>
                        <a:defRPr sz="900">
                          <a:solidFill>
                            <a:schemeClr val="tx1"/>
                          </a:solidFill>
                          <a:latin typeface="Arial" panose="020B0604020202020204" pitchFamily="34" charset="0"/>
                        </a:defRPr>
                      </a:lvl5pPr>
                      <a:lvl6pPr marL="1328738" defTabSz="434975" fontAlgn="base">
                        <a:spcBef>
                          <a:spcPct val="20000"/>
                        </a:spcBef>
                        <a:spcAft>
                          <a:spcPct val="0"/>
                        </a:spcAft>
                        <a:defRPr sz="900">
                          <a:solidFill>
                            <a:schemeClr val="tx1"/>
                          </a:solidFill>
                          <a:latin typeface="Arial" panose="020B0604020202020204" pitchFamily="34" charset="0"/>
                        </a:defRPr>
                      </a:lvl6pPr>
                      <a:lvl7pPr marL="1785938" defTabSz="434975" fontAlgn="base">
                        <a:spcBef>
                          <a:spcPct val="20000"/>
                        </a:spcBef>
                        <a:spcAft>
                          <a:spcPct val="0"/>
                        </a:spcAft>
                        <a:defRPr sz="900">
                          <a:solidFill>
                            <a:schemeClr val="tx1"/>
                          </a:solidFill>
                          <a:latin typeface="Arial" panose="020B0604020202020204" pitchFamily="34" charset="0"/>
                        </a:defRPr>
                      </a:lvl7pPr>
                      <a:lvl8pPr marL="2243138" defTabSz="434975" fontAlgn="base">
                        <a:spcBef>
                          <a:spcPct val="20000"/>
                        </a:spcBef>
                        <a:spcAft>
                          <a:spcPct val="0"/>
                        </a:spcAft>
                        <a:defRPr sz="900">
                          <a:solidFill>
                            <a:schemeClr val="tx1"/>
                          </a:solidFill>
                          <a:latin typeface="Arial" panose="020B0604020202020204" pitchFamily="34" charset="0"/>
                        </a:defRPr>
                      </a:lvl8pPr>
                      <a:lvl9pPr marL="2700338" defTabSz="434975" fontAlgn="base">
                        <a:spcBef>
                          <a:spcPct val="20000"/>
                        </a:spcBef>
                        <a:spcAft>
                          <a:spcPct val="0"/>
                        </a:spcAft>
                        <a:defRPr sz="900">
                          <a:solidFill>
                            <a:schemeClr val="tx1"/>
                          </a:solidFill>
                          <a:latin typeface="Arial" panose="020B0604020202020204" pitchFamily="34" charset="0"/>
                        </a:defRPr>
                      </a:lvl9pPr>
                    </a:lstStyle>
                    <a:p>
                      <a:pPr marL="0" marR="0" lvl="0" indent="0" algn="l" defTabSz="434975" rtl="0" eaLnBrk="1" fontAlgn="base" latinLnBrk="0" hangingPunct="1">
                        <a:lnSpc>
                          <a:spcPct val="100000"/>
                        </a:lnSpc>
                        <a:spcBef>
                          <a:spcPct val="20000"/>
                        </a:spcBef>
                        <a:spcAft>
                          <a:spcPct val="0"/>
                        </a:spcAft>
                        <a:buClrTx/>
                        <a:buSzTx/>
                        <a:buFontTx/>
                        <a:buNone/>
                        <a:tabLst/>
                      </a:pPr>
                      <a:endParaRPr kumimoji="0" lang="en-US"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434975">
                        <a:spcBef>
                          <a:spcPct val="20000"/>
                        </a:spcBef>
                        <a:defRPr sz="1300">
                          <a:solidFill>
                            <a:schemeClr val="tx1"/>
                          </a:solidFill>
                          <a:latin typeface="Arial" panose="020B0604020202020204" pitchFamily="34" charset="0"/>
                        </a:defRPr>
                      </a:lvl1pPr>
                      <a:lvl2pPr marL="217488" defTabSz="434975">
                        <a:spcBef>
                          <a:spcPct val="20000"/>
                        </a:spcBef>
                        <a:defRPr sz="1100">
                          <a:solidFill>
                            <a:schemeClr val="tx1"/>
                          </a:solidFill>
                          <a:latin typeface="Arial" panose="020B0604020202020204" pitchFamily="34" charset="0"/>
                        </a:defRPr>
                      </a:lvl2pPr>
                      <a:lvl3pPr marL="434975" defTabSz="434975">
                        <a:spcBef>
                          <a:spcPct val="20000"/>
                        </a:spcBef>
                        <a:defRPr sz="1000">
                          <a:solidFill>
                            <a:schemeClr val="tx1"/>
                          </a:solidFill>
                          <a:latin typeface="Arial" panose="020B0604020202020204" pitchFamily="34" charset="0"/>
                        </a:defRPr>
                      </a:lvl3pPr>
                      <a:lvl4pPr marL="652463" defTabSz="434975">
                        <a:spcBef>
                          <a:spcPct val="20000"/>
                        </a:spcBef>
                        <a:defRPr sz="900">
                          <a:solidFill>
                            <a:schemeClr val="tx1"/>
                          </a:solidFill>
                          <a:latin typeface="Arial" panose="020B0604020202020204" pitchFamily="34" charset="0"/>
                        </a:defRPr>
                      </a:lvl4pPr>
                      <a:lvl5pPr marL="871538" defTabSz="434975">
                        <a:spcBef>
                          <a:spcPct val="20000"/>
                        </a:spcBef>
                        <a:defRPr sz="900">
                          <a:solidFill>
                            <a:schemeClr val="tx1"/>
                          </a:solidFill>
                          <a:latin typeface="Arial" panose="020B0604020202020204" pitchFamily="34" charset="0"/>
                        </a:defRPr>
                      </a:lvl5pPr>
                      <a:lvl6pPr marL="1328738" defTabSz="434975" fontAlgn="base">
                        <a:spcBef>
                          <a:spcPct val="20000"/>
                        </a:spcBef>
                        <a:spcAft>
                          <a:spcPct val="0"/>
                        </a:spcAft>
                        <a:defRPr sz="900">
                          <a:solidFill>
                            <a:schemeClr val="tx1"/>
                          </a:solidFill>
                          <a:latin typeface="Arial" panose="020B0604020202020204" pitchFamily="34" charset="0"/>
                        </a:defRPr>
                      </a:lvl6pPr>
                      <a:lvl7pPr marL="1785938" defTabSz="434975" fontAlgn="base">
                        <a:spcBef>
                          <a:spcPct val="20000"/>
                        </a:spcBef>
                        <a:spcAft>
                          <a:spcPct val="0"/>
                        </a:spcAft>
                        <a:defRPr sz="900">
                          <a:solidFill>
                            <a:schemeClr val="tx1"/>
                          </a:solidFill>
                          <a:latin typeface="Arial" panose="020B0604020202020204" pitchFamily="34" charset="0"/>
                        </a:defRPr>
                      </a:lvl7pPr>
                      <a:lvl8pPr marL="2243138" defTabSz="434975" fontAlgn="base">
                        <a:spcBef>
                          <a:spcPct val="20000"/>
                        </a:spcBef>
                        <a:spcAft>
                          <a:spcPct val="0"/>
                        </a:spcAft>
                        <a:defRPr sz="900">
                          <a:solidFill>
                            <a:schemeClr val="tx1"/>
                          </a:solidFill>
                          <a:latin typeface="Arial" panose="020B0604020202020204" pitchFamily="34" charset="0"/>
                        </a:defRPr>
                      </a:lvl8pPr>
                      <a:lvl9pPr marL="2700338" defTabSz="434975" fontAlgn="base">
                        <a:spcBef>
                          <a:spcPct val="20000"/>
                        </a:spcBef>
                        <a:spcAft>
                          <a:spcPct val="0"/>
                        </a:spcAft>
                        <a:defRPr sz="900">
                          <a:solidFill>
                            <a:schemeClr val="tx1"/>
                          </a:solidFill>
                          <a:latin typeface="Arial" panose="020B0604020202020204" pitchFamily="34" charset="0"/>
                        </a:defRPr>
                      </a:lvl9pPr>
                    </a:lstStyle>
                    <a:p>
                      <a:pPr marL="0" marR="0" lvl="0" indent="0" algn="l" defTabSz="434975" rtl="0" eaLnBrk="1" fontAlgn="base" latinLnBrk="0" hangingPunct="1">
                        <a:lnSpc>
                          <a:spcPct val="100000"/>
                        </a:lnSpc>
                        <a:spcBef>
                          <a:spcPct val="20000"/>
                        </a:spcBef>
                        <a:spcAft>
                          <a:spcPct val="0"/>
                        </a:spcAft>
                        <a:buClrTx/>
                        <a:buSzTx/>
                        <a:buFontTx/>
                        <a:buNone/>
                        <a:tabLst/>
                      </a:pPr>
                      <a:endParaRPr kumimoji="0" lang="en-US"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434975">
                        <a:spcBef>
                          <a:spcPct val="20000"/>
                        </a:spcBef>
                        <a:defRPr sz="1300">
                          <a:solidFill>
                            <a:schemeClr val="tx1"/>
                          </a:solidFill>
                          <a:latin typeface="Arial" panose="020B0604020202020204" pitchFamily="34" charset="0"/>
                        </a:defRPr>
                      </a:lvl1pPr>
                      <a:lvl2pPr marL="217488" defTabSz="434975">
                        <a:spcBef>
                          <a:spcPct val="20000"/>
                        </a:spcBef>
                        <a:defRPr sz="1100">
                          <a:solidFill>
                            <a:schemeClr val="tx1"/>
                          </a:solidFill>
                          <a:latin typeface="Arial" panose="020B0604020202020204" pitchFamily="34" charset="0"/>
                        </a:defRPr>
                      </a:lvl2pPr>
                      <a:lvl3pPr marL="434975" defTabSz="434975">
                        <a:spcBef>
                          <a:spcPct val="20000"/>
                        </a:spcBef>
                        <a:defRPr sz="1000">
                          <a:solidFill>
                            <a:schemeClr val="tx1"/>
                          </a:solidFill>
                          <a:latin typeface="Arial" panose="020B0604020202020204" pitchFamily="34" charset="0"/>
                        </a:defRPr>
                      </a:lvl3pPr>
                      <a:lvl4pPr marL="652463" defTabSz="434975">
                        <a:spcBef>
                          <a:spcPct val="20000"/>
                        </a:spcBef>
                        <a:defRPr sz="900">
                          <a:solidFill>
                            <a:schemeClr val="tx1"/>
                          </a:solidFill>
                          <a:latin typeface="Arial" panose="020B0604020202020204" pitchFamily="34" charset="0"/>
                        </a:defRPr>
                      </a:lvl4pPr>
                      <a:lvl5pPr marL="871538" defTabSz="434975">
                        <a:spcBef>
                          <a:spcPct val="20000"/>
                        </a:spcBef>
                        <a:defRPr sz="900">
                          <a:solidFill>
                            <a:schemeClr val="tx1"/>
                          </a:solidFill>
                          <a:latin typeface="Arial" panose="020B0604020202020204" pitchFamily="34" charset="0"/>
                        </a:defRPr>
                      </a:lvl5pPr>
                      <a:lvl6pPr marL="1328738" defTabSz="434975" fontAlgn="base">
                        <a:spcBef>
                          <a:spcPct val="20000"/>
                        </a:spcBef>
                        <a:spcAft>
                          <a:spcPct val="0"/>
                        </a:spcAft>
                        <a:defRPr sz="900">
                          <a:solidFill>
                            <a:schemeClr val="tx1"/>
                          </a:solidFill>
                          <a:latin typeface="Arial" panose="020B0604020202020204" pitchFamily="34" charset="0"/>
                        </a:defRPr>
                      </a:lvl6pPr>
                      <a:lvl7pPr marL="1785938" defTabSz="434975" fontAlgn="base">
                        <a:spcBef>
                          <a:spcPct val="20000"/>
                        </a:spcBef>
                        <a:spcAft>
                          <a:spcPct val="0"/>
                        </a:spcAft>
                        <a:defRPr sz="900">
                          <a:solidFill>
                            <a:schemeClr val="tx1"/>
                          </a:solidFill>
                          <a:latin typeface="Arial" panose="020B0604020202020204" pitchFamily="34" charset="0"/>
                        </a:defRPr>
                      </a:lvl7pPr>
                      <a:lvl8pPr marL="2243138" defTabSz="434975" fontAlgn="base">
                        <a:spcBef>
                          <a:spcPct val="20000"/>
                        </a:spcBef>
                        <a:spcAft>
                          <a:spcPct val="0"/>
                        </a:spcAft>
                        <a:defRPr sz="900">
                          <a:solidFill>
                            <a:schemeClr val="tx1"/>
                          </a:solidFill>
                          <a:latin typeface="Arial" panose="020B0604020202020204" pitchFamily="34" charset="0"/>
                        </a:defRPr>
                      </a:lvl8pPr>
                      <a:lvl9pPr marL="2700338" defTabSz="434975" fontAlgn="base">
                        <a:spcBef>
                          <a:spcPct val="20000"/>
                        </a:spcBef>
                        <a:spcAft>
                          <a:spcPct val="0"/>
                        </a:spcAft>
                        <a:defRPr sz="900">
                          <a:solidFill>
                            <a:schemeClr val="tx1"/>
                          </a:solidFill>
                          <a:latin typeface="Arial" panose="020B0604020202020204" pitchFamily="34" charset="0"/>
                        </a:defRPr>
                      </a:lvl9pPr>
                    </a:lstStyle>
                    <a:p>
                      <a:pPr marL="0" marR="0" lvl="0" indent="0" algn="l" defTabSz="434975" rtl="0" eaLnBrk="1" fontAlgn="base" latinLnBrk="0" hangingPunct="1">
                        <a:lnSpc>
                          <a:spcPct val="100000"/>
                        </a:lnSpc>
                        <a:spcBef>
                          <a:spcPct val="20000"/>
                        </a:spcBef>
                        <a:spcAft>
                          <a:spcPct val="0"/>
                        </a:spcAft>
                        <a:buClrTx/>
                        <a:buSzTx/>
                        <a:buFontTx/>
                        <a:buNone/>
                        <a:tabLst/>
                      </a:pPr>
                      <a:endParaRPr kumimoji="0" lang="en-US"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694783"/>
                  </a:ext>
                </a:extLst>
              </a:tr>
              <a:tr h="138113">
                <a:tc>
                  <a:txBody>
                    <a:bodyPr/>
                    <a:lstStyle>
                      <a:lvl1pPr>
                        <a:spcBef>
                          <a:spcPct val="20000"/>
                        </a:spcBef>
                        <a:tabLst>
                          <a:tab pos="349250" algn="r"/>
                          <a:tab pos="2514600" algn="r"/>
                          <a:tab pos="2636838" algn="ctr"/>
                          <a:tab pos="5273675" algn="r"/>
                        </a:tabLst>
                        <a:defRPr sz="1300">
                          <a:solidFill>
                            <a:schemeClr val="tx1"/>
                          </a:solidFill>
                          <a:latin typeface="Arial" panose="020B0604020202020204" pitchFamily="34" charset="0"/>
                        </a:defRPr>
                      </a:lvl1pPr>
                      <a:lvl2pPr>
                        <a:spcBef>
                          <a:spcPct val="20000"/>
                        </a:spcBef>
                        <a:tabLst>
                          <a:tab pos="349250" algn="r"/>
                          <a:tab pos="2514600" algn="r"/>
                          <a:tab pos="2636838" algn="ctr"/>
                          <a:tab pos="5273675" algn="r"/>
                        </a:tabLst>
                        <a:defRPr sz="1100">
                          <a:solidFill>
                            <a:schemeClr val="tx1"/>
                          </a:solidFill>
                          <a:latin typeface="Arial" panose="020B0604020202020204" pitchFamily="34" charset="0"/>
                        </a:defRPr>
                      </a:lvl2pPr>
                      <a:lvl3pPr>
                        <a:spcBef>
                          <a:spcPct val="20000"/>
                        </a:spcBef>
                        <a:tabLst>
                          <a:tab pos="349250" algn="r"/>
                          <a:tab pos="2514600" algn="r"/>
                          <a:tab pos="2636838" algn="ctr"/>
                          <a:tab pos="5273675" algn="r"/>
                        </a:tabLst>
                        <a:defRPr sz="1000">
                          <a:solidFill>
                            <a:schemeClr val="tx1"/>
                          </a:solidFill>
                          <a:latin typeface="Arial" panose="020B0604020202020204" pitchFamily="34" charset="0"/>
                        </a:defRPr>
                      </a:lvl3pPr>
                      <a:lvl4pPr>
                        <a:spcBef>
                          <a:spcPct val="20000"/>
                        </a:spcBef>
                        <a:tabLst>
                          <a:tab pos="349250" algn="r"/>
                          <a:tab pos="2514600" algn="r"/>
                          <a:tab pos="2636838" algn="ctr"/>
                          <a:tab pos="5273675" algn="r"/>
                        </a:tabLst>
                        <a:defRPr sz="900">
                          <a:solidFill>
                            <a:schemeClr val="tx1"/>
                          </a:solidFill>
                          <a:latin typeface="Arial" panose="020B0604020202020204" pitchFamily="34" charset="0"/>
                        </a:defRPr>
                      </a:lvl4pPr>
                      <a:lvl5pPr>
                        <a:spcBef>
                          <a:spcPct val="20000"/>
                        </a:spcBef>
                        <a:tabLst>
                          <a:tab pos="349250" algn="r"/>
                          <a:tab pos="2514600" algn="r"/>
                          <a:tab pos="2636838" algn="ctr"/>
                          <a:tab pos="5273675" algn="r"/>
                        </a:tabLst>
                        <a:defRPr sz="900">
                          <a:solidFill>
                            <a:schemeClr val="tx1"/>
                          </a:solidFill>
                          <a:latin typeface="Arial" panose="020B0604020202020204" pitchFamily="34" charset="0"/>
                        </a:defRPr>
                      </a:lvl5pPr>
                      <a:lvl6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6pPr>
                      <a:lvl7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7pPr>
                      <a:lvl8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8pPr>
                      <a:lvl9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349250" algn="r"/>
                          <a:tab pos="2514600" algn="r"/>
                          <a:tab pos="2636838" algn="ctr"/>
                          <a:tab pos="5273675" algn="r"/>
                        </a:tabLst>
                      </a:pPr>
                      <a:r>
                        <a:rPr kumimoji="0" lang="en-AU" altLang="en-US" sz="900" b="0" i="0" u="none" strike="noStrike" cap="none" normalizeH="0" baseline="0">
                          <a:ln>
                            <a:noFill/>
                          </a:ln>
                          <a:solidFill>
                            <a:srgbClr val="FF0000"/>
                          </a:solidFill>
                          <a:effectLst/>
                          <a:latin typeface="Times New Roman" panose="02020603050405020304" pitchFamily="18" charset="0"/>
                          <a:cs typeface="Times New Roman" panose="02020603050405020304" pitchFamily="18" charset="0"/>
                        </a:rPr>
                        <a:t>diamonds</a:t>
                      </a:r>
                      <a:endParaRPr kumimoji="0" lang="en-AU"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434975">
                        <a:spcBef>
                          <a:spcPct val="20000"/>
                        </a:spcBef>
                        <a:defRPr sz="1300">
                          <a:solidFill>
                            <a:schemeClr val="tx1"/>
                          </a:solidFill>
                          <a:latin typeface="Arial" panose="020B0604020202020204" pitchFamily="34" charset="0"/>
                        </a:defRPr>
                      </a:lvl1pPr>
                      <a:lvl2pPr marL="217488" defTabSz="434975">
                        <a:spcBef>
                          <a:spcPct val="20000"/>
                        </a:spcBef>
                        <a:defRPr sz="1100">
                          <a:solidFill>
                            <a:schemeClr val="tx1"/>
                          </a:solidFill>
                          <a:latin typeface="Arial" panose="020B0604020202020204" pitchFamily="34" charset="0"/>
                        </a:defRPr>
                      </a:lvl2pPr>
                      <a:lvl3pPr marL="434975" defTabSz="434975">
                        <a:spcBef>
                          <a:spcPct val="20000"/>
                        </a:spcBef>
                        <a:defRPr sz="1000">
                          <a:solidFill>
                            <a:schemeClr val="tx1"/>
                          </a:solidFill>
                          <a:latin typeface="Arial" panose="020B0604020202020204" pitchFamily="34" charset="0"/>
                        </a:defRPr>
                      </a:lvl3pPr>
                      <a:lvl4pPr marL="652463" defTabSz="434975">
                        <a:spcBef>
                          <a:spcPct val="20000"/>
                        </a:spcBef>
                        <a:defRPr sz="900">
                          <a:solidFill>
                            <a:schemeClr val="tx1"/>
                          </a:solidFill>
                          <a:latin typeface="Arial" panose="020B0604020202020204" pitchFamily="34" charset="0"/>
                        </a:defRPr>
                      </a:lvl4pPr>
                      <a:lvl5pPr marL="871538" defTabSz="434975">
                        <a:spcBef>
                          <a:spcPct val="20000"/>
                        </a:spcBef>
                        <a:defRPr sz="900">
                          <a:solidFill>
                            <a:schemeClr val="tx1"/>
                          </a:solidFill>
                          <a:latin typeface="Arial" panose="020B0604020202020204" pitchFamily="34" charset="0"/>
                        </a:defRPr>
                      </a:lvl5pPr>
                      <a:lvl6pPr marL="1328738" defTabSz="434975" fontAlgn="base">
                        <a:spcBef>
                          <a:spcPct val="20000"/>
                        </a:spcBef>
                        <a:spcAft>
                          <a:spcPct val="0"/>
                        </a:spcAft>
                        <a:defRPr sz="900">
                          <a:solidFill>
                            <a:schemeClr val="tx1"/>
                          </a:solidFill>
                          <a:latin typeface="Arial" panose="020B0604020202020204" pitchFamily="34" charset="0"/>
                        </a:defRPr>
                      </a:lvl6pPr>
                      <a:lvl7pPr marL="1785938" defTabSz="434975" fontAlgn="base">
                        <a:spcBef>
                          <a:spcPct val="20000"/>
                        </a:spcBef>
                        <a:spcAft>
                          <a:spcPct val="0"/>
                        </a:spcAft>
                        <a:defRPr sz="900">
                          <a:solidFill>
                            <a:schemeClr val="tx1"/>
                          </a:solidFill>
                          <a:latin typeface="Arial" panose="020B0604020202020204" pitchFamily="34" charset="0"/>
                        </a:defRPr>
                      </a:lvl7pPr>
                      <a:lvl8pPr marL="2243138" defTabSz="434975" fontAlgn="base">
                        <a:spcBef>
                          <a:spcPct val="20000"/>
                        </a:spcBef>
                        <a:spcAft>
                          <a:spcPct val="0"/>
                        </a:spcAft>
                        <a:defRPr sz="900">
                          <a:solidFill>
                            <a:schemeClr val="tx1"/>
                          </a:solidFill>
                          <a:latin typeface="Arial" panose="020B0604020202020204" pitchFamily="34" charset="0"/>
                        </a:defRPr>
                      </a:lvl8pPr>
                      <a:lvl9pPr marL="2700338" defTabSz="434975" fontAlgn="base">
                        <a:spcBef>
                          <a:spcPct val="20000"/>
                        </a:spcBef>
                        <a:spcAft>
                          <a:spcPct val="0"/>
                        </a:spcAft>
                        <a:defRPr sz="900">
                          <a:solidFill>
                            <a:schemeClr val="tx1"/>
                          </a:solidFill>
                          <a:latin typeface="Arial" panose="020B0604020202020204" pitchFamily="34" charset="0"/>
                        </a:defRPr>
                      </a:lvl9pPr>
                    </a:lstStyle>
                    <a:p>
                      <a:pPr marL="0" marR="0" lvl="0" indent="0" algn="l" defTabSz="434975" rtl="0" eaLnBrk="1" fontAlgn="base" latinLnBrk="0" hangingPunct="1">
                        <a:lnSpc>
                          <a:spcPct val="100000"/>
                        </a:lnSpc>
                        <a:spcBef>
                          <a:spcPct val="20000"/>
                        </a:spcBef>
                        <a:spcAft>
                          <a:spcPct val="0"/>
                        </a:spcAft>
                        <a:buClrTx/>
                        <a:buSzTx/>
                        <a:buFontTx/>
                        <a:buNone/>
                        <a:tabLst/>
                      </a:pPr>
                      <a:endParaRPr kumimoji="0" lang="en-US"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349250" algn="r"/>
                          <a:tab pos="2514600" algn="r"/>
                          <a:tab pos="2636838" algn="ctr"/>
                          <a:tab pos="5273675" algn="r"/>
                        </a:tabLst>
                        <a:defRPr sz="1300">
                          <a:solidFill>
                            <a:schemeClr val="tx1"/>
                          </a:solidFill>
                          <a:latin typeface="Arial" panose="020B0604020202020204" pitchFamily="34" charset="0"/>
                        </a:defRPr>
                      </a:lvl1pPr>
                      <a:lvl2pPr>
                        <a:spcBef>
                          <a:spcPct val="20000"/>
                        </a:spcBef>
                        <a:tabLst>
                          <a:tab pos="349250" algn="r"/>
                          <a:tab pos="2514600" algn="r"/>
                          <a:tab pos="2636838" algn="ctr"/>
                          <a:tab pos="5273675" algn="r"/>
                        </a:tabLst>
                        <a:defRPr sz="1100">
                          <a:solidFill>
                            <a:schemeClr val="tx1"/>
                          </a:solidFill>
                          <a:latin typeface="Arial" panose="020B0604020202020204" pitchFamily="34" charset="0"/>
                        </a:defRPr>
                      </a:lvl2pPr>
                      <a:lvl3pPr>
                        <a:spcBef>
                          <a:spcPct val="20000"/>
                        </a:spcBef>
                        <a:tabLst>
                          <a:tab pos="349250" algn="r"/>
                          <a:tab pos="2514600" algn="r"/>
                          <a:tab pos="2636838" algn="ctr"/>
                          <a:tab pos="5273675" algn="r"/>
                        </a:tabLst>
                        <a:defRPr sz="1000">
                          <a:solidFill>
                            <a:schemeClr val="tx1"/>
                          </a:solidFill>
                          <a:latin typeface="Arial" panose="020B0604020202020204" pitchFamily="34" charset="0"/>
                        </a:defRPr>
                      </a:lvl3pPr>
                      <a:lvl4pPr>
                        <a:spcBef>
                          <a:spcPct val="20000"/>
                        </a:spcBef>
                        <a:tabLst>
                          <a:tab pos="349250" algn="r"/>
                          <a:tab pos="2514600" algn="r"/>
                          <a:tab pos="2636838" algn="ctr"/>
                          <a:tab pos="5273675" algn="r"/>
                        </a:tabLst>
                        <a:defRPr sz="900">
                          <a:solidFill>
                            <a:schemeClr val="tx1"/>
                          </a:solidFill>
                          <a:latin typeface="Arial" panose="020B0604020202020204" pitchFamily="34" charset="0"/>
                        </a:defRPr>
                      </a:lvl4pPr>
                      <a:lvl5pPr>
                        <a:spcBef>
                          <a:spcPct val="20000"/>
                        </a:spcBef>
                        <a:tabLst>
                          <a:tab pos="349250" algn="r"/>
                          <a:tab pos="2514600" algn="r"/>
                          <a:tab pos="2636838" algn="ctr"/>
                          <a:tab pos="5273675" algn="r"/>
                        </a:tabLst>
                        <a:defRPr sz="900">
                          <a:solidFill>
                            <a:schemeClr val="tx1"/>
                          </a:solidFill>
                          <a:latin typeface="Arial" panose="020B0604020202020204" pitchFamily="34" charset="0"/>
                        </a:defRPr>
                      </a:lvl5pPr>
                      <a:lvl6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6pPr>
                      <a:lvl7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7pPr>
                      <a:lvl8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8pPr>
                      <a:lvl9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349250" algn="r"/>
                          <a:tab pos="2514600" algn="r"/>
                          <a:tab pos="2636838" algn="ctr"/>
                          <a:tab pos="5273675" algn="r"/>
                        </a:tabLst>
                      </a:pPr>
                      <a:r>
                        <a:rPr kumimoji="0" lang="en-AU" altLang="en-US" sz="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A-K-Q-J-10-9-8-7-6-5-4-3-2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434975">
                        <a:spcBef>
                          <a:spcPct val="20000"/>
                        </a:spcBef>
                        <a:defRPr sz="1300">
                          <a:solidFill>
                            <a:schemeClr val="tx1"/>
                          </a:solidFill>
                          <a:latin typeface="Arial" panose="020B0604020202020204" pitchFamily="34" charset="0"/>
                        </a:defRPr>
                      </a:lvl1pPr>
                      <a:lvl2pPr marL="217488" defTabSz="434975">
                        <a:spcBef>
                          <a:spcPct val="20000"/>
                        </a:spcBef>
                        <a:defRPr sz="1100">
                          <a:solidFill>
                            <a:schemeClr val="tx1"/>
                          </a:solidFill>
                          <a:latin typeface="Arial" panose="020B0604020202020204" pitchFamily="34" charset="0"/>
                        </a:defRPr>
                      </a:lvl2pPr>
                      <a:lvl3pPr marL="434975" defTabSz="434975">
                        <a:spcBef>
                          <a:spcPct val="20000"/>
                        </a:spcBef>
                        <a:defRPr sz="1000">
                          <a:solidFill>
                            <a:schemeClr val="tx1"/>
                          </a:solidFill>
                          <a:latin typeface="Arial" panose="020B0604020202020204" pitchFamily="34" charset="0"/>
                        </a:defRPr>
                      </a:lvl3pPr>
                      <a:lvl4pPr marL="652463" defTabSz="434975">
                        <a:spcBef>
                          <a:spcPct val="20000"/>
                        </a:spcBef>
                        <a:defRPr sz="900">
                          <a:solidFill>
                            <a:schemeClr val="tx1"/>
                          </a:solidFill>
                          <a:latin typeface="Arial" panose="020B0604020202020204" pitchFamily="34" charset="0"/>
                        </a:defRPr>
                      </a:lvl4pPr>
                      <a:lvl5pPr marL="871538" defTabSz="434975">
                        <a:spcBef>
                          <a:spcPct val="20000"/>
                        </a:spcBef>
                        <a:defRPr sz="900">
                          <a:solidFill>
                            <a:schemeClr val="tx1"/>
                          </a:solidFill>
                          <a:latin typeface="Arial" panose="020B0604020202020204" pitchFamily="34" charset="0"/>
                        </a:defRPr>
                      </a:lvl5pPr>
                      <a:lvl6pPr marL="1328738" defTabSz="434975" fontAlgn="base">
                        <a:spcBef>
                          <a:spcPct val="20000"/>
                        </a:spcBef>
                        <a:spcAft>
                          <a:spcPct val="0"/>
                        </a:spcAft>
                        <a:defRPr sz="900">
                          <a:solidFill>
                            <a:schemeClr val="tx1"/>
                          </a:solidFill>
                          <a:latin typeface="Arial" panose="020B0604020202020204" pitchFamily="34" charset="0"/>
                        </a:defRPr>
                      </a:lvl6pPr>
                      <a:lvl7pPr marL="1785938" defTabSz="434975" fontAlgn="base">
                        <a:spcBef>
                          <a:spcPct val="20000"/>
                        </a:spcBef>
                        <a:spcAft>
                          <a:spcPct val="0"/>
                        </a:spcAft>
                        <a:defRPr sz="900">
                          <a:solidFill>
                            <a:schemeClr val="tx1"/>
                          </a:solidFill>
                          <a:latin typeface="Arial" panose="020B0604020202020204" pitchFamily="34" charset="0"/>
                        </a:defRPr>
                      </a:lvl7pPr>
                      <a:lvl8pPr marL="2243138" defTabSz="434975" fontAlgn="base">
                        <a:spcBef>
                          <a:spcPct val="20000"/>
                        </a:spcBef>
                        <a:spcAft>
                          <a:spcPct val="0"/>
                        </a:spcAft>
                        <a:defRPr sz="900">
                          <a:solidFill>
                            <a:schemeClr val="tx1"/>
                          </a:solidFill>
                          <a:latin typeface="Arial" panose="020B0604020202020204" pitchFamily="34" charset="0"/>
                        </a:defRPr>
                      </a:lvl8pPr>
                      <a:lvl9pPr marL="2700338" defTabSz="434975" fontAlgn="base">
                        <a:spcBef>
                          <a:spcPct val="20000"/>
                        </a:spcBef>
                        <a:spcAft>
                          <a:spcPct val="0"/>
                        </a:spcAft>
                        <a:defRPr sz="900">
                          <a:solidFill>
                            <a:schemeClr val="tx1"/>
                          </a:solidFill>
                          <a:latin typeface="Arial" panose="020B0604020202020204" pitchFamily="34" charset="0"/>
                        </a:defRPr>
                      </a:lvl9pPr>
                    </a:lstStyle>
                    <a:p>
                      <a:pPr marL="0" marR="0" lvl="0" indent="0" algn="l" defTabSz="434975" rtl="0" eaLnBrk="1" fontAlgn="base" latinLnBrk="0" hangingPunct="1">
                        <a:lnSpc>
                          <a:spcPct val="100000"/>
                        </a:lnSpc>
                        <a:spcBef>
                          <a:spcPct val="20000"/>
                        </a:spcBef>
                        <a:spcAft>
                          <a:spcPct val="0"/>
                        </a:spcAft>
                        <a:buClrTx/>
                        <a:buSzTx/>
                        <a:buFontTx/>
                        <a:buNone/>
                        <a:tabLst/>
                      </a:pPr>
                      <a:endParaRPr kumimoji="0" lang="en-US" altLang="en-US" sz="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434975">
                        <a:spcBef>
                          <a:spcPct val="20000"/>
                        </a:spcBef>
                        <a:defRPr sz="1300">
                          <a:solidFill>
                            <a:schemeClr val="tx1"/>
                          </a:solidFill>
                          <a:latin typeface="Arial" panose="020B0604020202020204" pitchFamily="34" charset="0"/>
                        </a:defRPr>
                      </a:lvl1pPr>
                      <a:lvl2pPr marL="217488" defTabSz="434975">
                        <a:spcBef>
                          <a:spcPct val="20000"/>
                        </a:spcBef>
                        <a:defRPr sz="1100">
                          <a:solidFill>
                            <a:schemeClr val="tx1"/>
                          </a:solidFill>
                          <a:latin typeface="Arial" panose="020B0604020202020204" pitchFamily="34" charset="0"/>
                        </a:defRPr>
                      </a:lvl2pPr>
                      <a:lvl3pPr marL="434975" defTabSz="434975">
                        <a:spcBef>
                          <a:spcPct val="20000"/>
                        </a:spcBef>
                        <a:defRPr sz="1000">
                          <a:solidFill>
                            <a:schemeClr val="tx1"/>
                          </a:solidFill>
                          <a:latin typeface="Arial" panose="020B0604020202020204" pitchFamily="34" charset="0"/>
                        </a:defRPr>
                      </a:lvl3pPr>
                      <a:lvl4pPr marL="652463" defTabSz="434975">
                        <a:spcBef>
                          <a:spcPct val="20000"/>
                        </a:spcBef>
                        <a:defRPr sz="900">
                          <a:solidFill>
                            <a:schemeClr val="tx1"/>
                          </a:solidFill>
                          <a:latin typeface="Arial" panose="020B0604020202020204" pitchFamily="34" charset="0"/>
                        </a:defRPr>
                      </a:lvl4pPr>
                      <a:lvl5pPr marL="871538" defTabSz="434975">
                        <a:spcBef>
                          <a:spcPct val="20000"/>
                        </a:spcBef>
                        <a:defRPr sz="900">
                          <a:solidFill>
                            <a:schemeClr val="tx1"/>
                          </a:solidFill>
                          <a:latin typeface="Arial" panose="020B0604020202020204" pitchFamily="34" charset="0"/>
                        </a:defRPr>
                      </a:lvl5pPr>
                      <a:lvl6pPr marL="1328738" defTabSz="434975" fontAlgn="base">
                        <a:spcBef>
                          <a:spcPct val="20000"/>
                        </a:spcBef>
                        <a:spcAft>
                          <a:spcPct val="0"/>
                        </a:spcAft>
                        <a:defRPr sz="900">
                          <a:solidFill>
                            <a:schemeClr val="tx1"/>
                          </a:solidFill>
                          <a:latin typeface="Arial" panose="020B0604020202020204" pitchFamily="34" charset="0"/>
                        </a:defRPr>
                      </a:lvl6pPr>
                      <a:lvl7pPr marL="1785938" defTabSz="434975" fontAlgn="base">
                        <a:spcBef>
                          <a:spcPct val="20000"/>
                        </a:spcBef>
                        <a:spcAft>
                          <a:spcPct val="0"/>
                        </a:spcAft>
                        <a:defRPr sz="900">
                          <a:solidFill>
                            <a:schemeClr val="tx1"/>
                          </a:solidFill>
                          <a:latin typeface="Arial" panose="020B0604020202020204" pitchFamily="34" charset="0"/>
                        </a:defRPr>
                      </a:lvl7pPr>
                      <a:lvl8pPr marL="2243138" defTabSz="434975" fontAlgn="base">
                        <a:spcBef>
                          <a:spcPct val="20000"/>
                        </a:spcBef>
                        <a:spcAft>
                          <a:spcPct val="0"/>
                        </a:spcAft>
                        <a:defRPr sz="900">
                          <a:solidFill>
                            <a:schemeClr val="tx1"/>
                          </a:solidFill>
                          <a:latin typeface="Arial" panose="020B0604020202020204" pitchFamily="34" charset="0"/>
                        </a:defRPr>
                      </a:lvl8pPr>
                      <a:lvl9pPr marL="2700338" defTabSz="434975" fontAlgn="base">
                        <a:spcBef>
                          <a:spcPct val="20000"/>
                        </a:spcBef>
                        <a:spcAft>
                          <a:spcPct val="0"/>
                        </a:spcAft>
                        <a:defRPr sz="900">
                          <a:solidFill>
                            <a:schemeClr val="tx1"/>
                          </a:solidFill>
                          <a:latin typeface="Arial" panose="020B0604020202020204" pitchFamily="34" charset="0"/>
                        </a:defRPr>
                      </a:lvl9pPr>
                    </a:lstStyle>
                    <a:p>
                      <a:pPr marL="0" marR="0" lvl="0" indent="0" algn="l" defTabSz="434975" rtl="0" eaLnBrk="1" fontAlgn="base" latinLnBrk="0" hangingPunct="1">
                        <a:lnSpc>
                          <a:spcPct val="100000"/>
                        </a:lnSpc>
                        <a:spcBef>
                          <a:spcPct val="20000"/>
                        </a:spcBef>
                        <a:spcAft>
                          <a:spcPct val="0"/>
                        </a:spcAft>
                        <a:buClrTx/>
                        <a:buSzTx/>
                        <a:buFontTx/>
                        <a:buNone/>
                        <a:tabLst/>
                      </a:pPr>
                      <a:endParaRPr kumimoji="0" lang="en-US"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86605758"/>
                  </a:ext>
                </a:extLst>
              </a:tr>
              <a:tr h="138113">
                <a:tc>
                  <a:txBody>
                    <a:bodyPr/>
                    <a:lstStyle>
                      <a:lvl1pPr>
                        <a:spcBef>
                          <a:spcPct val="20000"/>
                        </a:spcBef>
                        <a:tabLst>
                          <a:tab pos="349250" algn="r"/>
                          <a:tab pos="2514600" algn="r"/>
                          <a:tab pos="2636838" algn="ctr"/>
                          <a:tab pos="5273675" algn="r"/>
                        </a:tabLst>
                        <a:defRPr sz="1300">
                          <a:solidFill>
                            <a:schemeClr val="tx1"/>
                          </a:solidFill>
                          <a:latin typeface="Arial" panose="020B0604020202020204" pitchFamily="34" charset="0"/>
                        </a:defRPr>
                      </a:lvl1pPr>
                      <a:lvl2pPr>
                        <a:spcBef>
                          <a:spcPct val="20000"/>
                        </a:spcBef>
                        <a:tabLst>
                          <a:tab pos="349250" algn="r"/>
                          <a:tab pos="2514600" algn="r"/>
                          <a:tab pos="2636838" algn="ctr"/>
                          <a:tab pos="5273675" algn="r"/>
                        </a:tabLst>
                        <a:defRPr sz="1100">
                          <a:solidFill>
                            <a:schemeClr val="tx1"/>
                          </a:solidFill>
                          <a:latin typeface="Arial" panose="020B0604020202020204" pitchFamily="34" charset="0"/>
                        </a:defRPr>
                      </a:lvl2pPr>
                      <a:lvl3pPr>
                        <a:spcBef>
                          <a:spcPct val="20000"/>
                        </a:spcBef>
                        <a:tabLst>
                          <a:tab pos="349250" algn="r"/>
                          <a:tab pos="2514600" algn="r"/>
                          <a:tab pos="2636838" algn="ctr"/>
                          <a:tab pos="5273675" algn="r"/>
                        </a:tabLst>
                        <a:defRPr sz="1000">
                          <a:solidFill>
                            <a:schemeClr val="tx1"/>
                          </a:solidFill>
                          <a:latin typeface="Arial" panose="020B0604020202020204" pitchFamily="34" charset="0"/>
                        </a:defRPr>
                      </a:lvl3pPr>
                      <a:lvl4pPr>
                        <a:spcBef>
                          <a:spcPct val="20000"/>
                        </a:spcBef>
                        <a:tabLst>
                          <a:tab pos="349250" algn="r"/>
                          <a:tab pos="2514600" algn="r"/>
                          <a:tab pos="2636838" algn="ctr"/>
                          <a:tab pos="5273675" algn="r"/>
                        </a:tabLst>
                        <a:defRPr sz="900">
                          <a:solidFill>
                            <a:schemeClr val="tx1"/>
                          </a:solidFill>
                          <a:latin typeface="Arial" panose="020B0604020202020204" pitchFamily="34" charset="0"/>
                        </a:defRPr>
                      </a:lvl4pPr>
                      <a:lvl5pPr>
                        <a:spcBef>
                          <a:spcPct val="20000"/>
                        </a:spcBef>
                        <a:tabLst>
                          <a:tab pos="349250" algn="r"/>
                          <a:tab pos="2514600" algn="r"/>
                          <a:tab pos="2636838" algn="ctr"/>
                          <a:tab pos="5273675" algn="r"/>
                        </a:tabLst>
                        <a:defRPr sz="900">
                          <a:solidFill>
                            <a:schemeClr val="tx1"/>
                          </a:solidFill>
                          <a:latin typeface="Arial" panose="020B0604020202020204" pitchFamily="34" charset="0"/>
                        </a:defRPr>
                      </a:lvl5pPr>
                      <a:lvl6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6pPr>
                      <a:lvl7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7pPr>
                      <a:lvl8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8pPr>
                      <a:lvl9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349250" algn="r"/>
                          <a:tab pos="2514600" algn="r"/>
                          <a:tab pos="2636838" algn="ctr"/>
                          <a:tab pos="5273675" algn="r"/>
                        </a:tabLst>
                      </a:pPr>
                      <a:r>
                        <a:rPr kumimoji="0" lang="en-AU" altLang="en-US" sz="900" b="0" i="0" u="none" strike="noStrike" cap="none" normalizeH="0" baseline="0">
                          <a:ln>
                            <a:noFill/>
                          </a:ln>
                          <a:solidFill>
                            <a:srgbClr val="FF0000"/>
                          </a:solidFill>
                          <a:effectLst/>
                          <a:latin typeface="Times New Roman" panose="02020603050405020304" pitchFamily="18" charset="0"/>
                          <a:cs typeface="Times New Roman" panose="02020603050405020304" pitchFamily="18" charset="0"/>
                        </a:rPr>
                        <a:t>hearts</a:t>
                      </a:r>
                      <a:endParaRPr kumimoji="0" lang="en-AU"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434975">
                        <a:spcBef>
                          <a:spcPct val="20000"/>
                        </a:spcBef>
                        <a:defRPr sz="1300">
                          <a:solidFill>
                            <a:schemeClr val="tx1"/>
                          </a:solidFill>
                          <a:latin typeface="Arial" panose="020B0604020202020204" pitchFamily="34" charset="0"/>
                        </a:defRPr>
                      </a:lvl1pPr>
                      <a:lvl2pPr marL="217488" defTabSz="434975">
                        <a:spcBef>
                          <a:spcPct val="20000"/>
                        </a:spcBef>
                        <a:defRPr sz="1100">
                          <a:solidFill>
                            <a:schemeClr val="tx1"/>
                          </a:solidFill>
                          <a:latin typeface="Arial" panose="020B0604020202020204" pitchFamily="34" charset="0"/>
                        </a:defRPr>
                      </a:lvl2pPr>
                      <a:lvl3pPr marL="434975" defTabSz="434975">
                        <a:spcBef>
                          <a:spcPct val="20000"/>
                        </a:spcBef>
                        <a:defRPr sz="1000">
                          <a:solidFill>
                            <a:schemeClr val="tx1"/>
                          </a:solidFill>
                          <a:latin typeface="Arial" panose="020B0604020202020204" pitchFamily="34" charset="0"/>
                        </a:defRPr>
                      </a:lvl3pPr>
                      <a:lvl4pPr marL="652463" defTabSz="434975">
                        <a:spcBef>
                          <a:spcPct val="20000"/>
                        </a:spcBef>
                        <a:defRPr sz="900">
                          <a:solidFill>
                            <a:schemeClr val="tx1"/>
                          </a:solidFill>
                          <a:latin typeface="Arial" panose="020B0604020202020204" pitchFamily="34" charset="0"/>
                        </a:defRPr>
                      </a:lvl4pPr>
                      <a:lvl5pPr marL="871538" defTabSz="434975">
                        <a:spcBef>
                          <a:spcPct val="20000"/>
                        </a:spcBef>
                        <a:defRPr sz="900">
                          <a:solidFill>
                            <a:schemeClr val="tx1"/>
                          </a:solidFill>
                          <a:latin typeface="Arial" panose="020B0604020202020204" pitchFamily="34" charset="0"/>
                        </a:defRPr>
                      </a:lvl5pPr>
                      <a:lvl6pPr marL="1328738" defTabSz="434975" fontAlgn="base">
                        <a:spcBef>
                          <a:spcPct val="20000"/>
                        </a:spcBef>
                        <a:spcAft>
                          <a:spcPct val="0"/>
                        </a:spcAft>
                        <a:defRPr sz="900">
                          <a:solidFill>
                            <a:schemeClr val="tx1"/>
                          </a:solidFill>
                          <a:latin typeface="Arial" panose="020B0604020202020204" pitchFamily="34" charset="0"/>
                        </a:defRPr>
                      </a:lvl6pPr>
                      <a:lvl7pPr marL="1785938" defTabSz="434975" fontAlgn="base">
                        <a:spcBef>
                          <a:spcPct val="20000"/>
                        </a:spcBef>
                        <a:spcAft>
                          <a:spcPct val="0"/>
                        </a:spcAft>
                        <a:defRPr sz="900">
                          <a:solidFill>
                            <a:schemeClr val="tx1"/>
                          </a:solidFill>
                          <a:latin typeface="Arial" panose="020B0604020202020204" pitchFamily="34" charset="0"/>
                        </a:defRPr>
                      </a:lvl7pPr>
                      <a:lvl8pPr marL="2243138" defTabSz="434975" fontAlgn="base">
                        <a:spcBef>
                          <a:spcPct val="20000"/>
                        </a:spcBef>
                        <a:spcAft>
                          <a:spcPct val="0"/>
                        </a:spcAft>
                        <a:defRPr sz="900">
                          <a:solidFill>
                            <a:schemeClr val="tx1"/>
                          </a:solidFill>
                          <a:latin typeface="Arial" panose="020B0604020202020204" pitchFamily="34" charset="0"/>
                        </a:defRPr>
                      </a:lvl8pPr>
                      <a:lvl9pPr marL="2700338" defTabSz="434975" fontAlgn="base">
                        <a:spcBef>
                          <a:spcPct val="20000"/>
                        </a:spcBef>
                        <a:spcAft>
                          <a:spcPct val="0"/>
                        </a:spcAft>
                        <a:defRPr sz="900">
                          <a:solidFill>
                            <a:schemeClr val="tx1"/>
                          </a:solidFill>
                          <a:latin typeface="Arial" panose="020B0604020202020204" pitchFamily="34" charset="0"/>
                        </a:defRPr>
                      </a:lvl9pPr>
                    </a:lstStyle>
                    <a:p>
                      <a:pPr marL="0" marR="0" lvl="0" indent="0" algn="l" defTabSz="434975" rtl="0" eaLnBrk="1" fontAlgn="base" latinLnBrk="0" hangingPunct="1">
                        <a:lnSpc>
                          <a:spcPct val="100000"/>
                        </a:lnSpc>
                        <a:spcBef>
                          <a:spcPct val="20000"/>
                        </a:spcBef>
                        <a:spcAft>
                          <a:spcPct val="0"/>
                        </a:spcAft>
                        <a:buClrTx/>
                        <a:buSzTx/>
                        <a:buFontTx/>
                        <a:buNone/>
                        <a:tabLst/>
                      </a:pPr>
                      <a:endParaRPr kumimoji="0" lang="en-US"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434975">
                        <a:spcBef>
                          <a:spcPct val="20000"/>
                        </a:spcBef>
                        <a:defRPr sz="1300">
                          <a:solidFill>
                            <a:schemeClr val="tx1"/>
                          </a:solidFill>
                          <a:latin typeface="Arial" panose="020B0604020202020204" pitchFamily="34" charset="0"/>
                        </a:defRPr>
                      </a:lvl1pPr>
                      <a:lvl2pPr marL="217488" defTabSz="434975">
                        <a:spcBef>
                          <a:spcPct val="20000"/>
                        </a:spcBef>
                        <a:defRPr sz="1100">
                          <a:solidFill>
                            <a:schemeClr val="tx1"/>
                          </a:solidFill>
                          <a:latin typeface="Arial" panose="020B0604020202020204" pitchFamily="34" charset="0"/>
                        </a:defRPr>
                      </a:lvl2pPr>
                      <a:lvl3pPr marL="434975" defTabSz="434975">
                        <a:spcBef>
                          <a:spcPct val="20000"/>
                        </a:spcBef>
                        <a:defRPr sz="1000">
                          <a:solidFill>
                            <a:schemeClr val="tx1"/>
                          </a:solidFill>
                          <a:latin typeface="Arial" panose="020B0604020202020204" pitchFamily="34" charset="0"/>
                        </a:defRPr>
                      </a:lvl3pPr>
                      <a:lvl4pPr marL="652463" defTabSz="434975">
                        <a:spcBef>
                          <a:spcPct val="20000"/>
                        </a:spcBef>
                        <a:defRPr sz="900">
                          <a:solidFill>
                            <a:schemeClr val="tx1"/>
                          </a:solidFill>
                          <a:latin typeface="Arial" panose="020B0604020202020204" pitchFamily="34" charset="0"/>
                        </a:defRPr>
                      </a:lvl4pPr>
                      <a:lvl5pPr marL="871538" defTabSz="434975">
                        <a:spcBef>
                          <a:spcPct val="20000"/>
                        </a:spcBef>
                        <a:defRPr sz="900">
                          <a:solidFill>
                            <a:schemeClr val="tx1"/>
                          </a:solidFill>
                          <a:latin typeface="Arial" panose="020B0604020202020204" pitchFamily="34" charset="0"/>
                        </a:defRPr>
                      </a:lvl5pPr>
                      <a:lvl6pPr marL="1328738" defTabSz="434975" fontAlgn="base">
                        <a:spcBef>
                          <a:spcPct val="20000"/>
                        </a:spcBef>
                        <a:spcAft>
                          <a:spcPct val="0"/>
                        </a:spcAft>
                        <a:defRPr sz="900">
                          <a:solidFill>
                            <a:schemeClr val="tx1"/>
                          </a:solidFill>
                          <a:latin typeface="Arial" panose="020B0604020202020204" pitchFamily="34" charset="0"/>
                        </a:defRPr>
                      </a:lvl6pPr>
                      <a:lvl7pPr marL="1785938" defTabSz="434975" fontAlgn="base">
                        <a:spcBef>
                          <a:spcPct val="20000"/>
                        </a:spcBef>
                        <a:spcAft>
                          <a:spcPct val="0"/>
                        </a:spcAft>
                        <a:defRPr sz="900">
                          <a:solidFill>
                            <a:schemeClr val="tx1"/>
                          </a:solidFill>
                          <a:latin typeface="Arial" panose="020B0604020202020204" pitchFamily="34" charset="0"/>
                        </a:defRPr>
                      </a:lvl7pPr>
                      <a:lvl8pPr marL="2243138" defTabSz="434975" fontAlgn="base">
                        <a:spcBef>
                          <a:spcPct val="20000"/>
                        </a:spcBef>
                        <a:spcAft>
                          <a:spcPct val="0"/>
                        </a:spcAft>
                        <a:defRPr sz="900">
                          <a:solidFill>
                            <a:schemeClr val="tx1"/>
                          </a:solidFill>
                          <a:latin typeface="Arial" panose="020B0604020202020204" pitchFamily="34" charset="0"/>
                        </a:defRPr>
                      </a:lvl8pPr>
                      <a:lvl9pPr marL="2700338" defTabSz="434975" fontAlgn="base">
                        <a:spcBef>
                          <a:spcPct val="20000"/>
                        </a:spcBef>
                        <a:spcAft>
                          <a:spcPct val="0"/>
                        </a:spcAft>
                        <a:defRPr sz="900">
                          <a:solidFill>
                            <a:schemeClr val="tx1"/>
                          </a:solidFill>
                          <a:latin typeface="Arial" panose="020B0604020202020204" pitchFamily="34" charset="0"/>
                        </a:defRPr>
                      </a:lvl9pPr>
                    </a:lstStyle>
                    <a:p>
                      <a:pPr marL="0" marR="0" lvl="0" indent="0" algn="l" defTabSz="434975" rtl="0" eaLnBrk="1" fontAlgn="base" latinLnBrk="0" hangingPunct="1">
                        <a:lnSpc>
                          <a:spcPct val="100000"/>
                        </a:lnSpc>
                        <a:spcBef>
                          <a:spcPct val="20000"/>
                        </a:spcBef>
                        <a:spcAft>
                          <a:spcPct val="0"/>
                        </a:spcAft>
                        <a:buClrTx/>
                        <a:buSzTx/>
                        <a:buFontTx/>
                        <a:buNone/>
                        <a:tabLst/>
                      </a:pPr>
                      <a:endParaRPr kumimoji="0" lang="en-US" altLang="en-US" sz="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349250" algn="r"/>
                          <a:tab pos="2514600" algn="r"/>
                          <a:tab pos="2636838" algn="ctr"/>
                          <a:tab pos="5273675" algn="r"/>
                        </a:tabLst>
                        <a:defRPr sz="1300">
                          <a:solidFill>
                            <a:schemeClr val="tx1"/>
                          </a:solidFill>
                          <a:latin typeface="Arial" panose="020B0604020202020204" pitchFamily="34" charset="0"/>
                        </a:defRPr>
                      </a:lvl1pPr>
                      <a:lvl2pPr>
                        <a:spcBef>
                          <a:spcPct val="20000"/>
                        </a:spcBef>
                        <a:tabLst>
                          <a:tab pos="349250" algn="r"/>
                          <a:tab pos="2514600" algn="r"/>
                          <a:tab pos="2636838" algn="ctr"/>
                          <a:tab pos="5273675" algn="r"/>
                        </a:tabLst>
                        <a:defRPr sz="1100">
                          <a:solidFill>
                            <a:schemeClr val="tx1"/>
                          </a:solidFill>
                          <a:latin typeface="Arial" panose="020B0604020202020204" pitchFamily="34" charset="0"/>
                        </a:defRPr>
                      </a:lvl2pPr>
                      <a:lvl3pPr>
                        <a:spcBef>
                          <a:spcPct val="20000"/>
                        </a:spcBef>
                        <a:tabLst>
                          <a:tab pos="349250" algn="r"/>
                          <a:tab pos="2514600" algn="r"/>
                          <a:tab pos="2636838" algn="ctr"/>
                          <a:tab pos="5273675" algn="r"/>
                        </a:tabLst>
                        <a:defRPr sz="1000">
                          <a:solidFill>
                            <a:schemeClr val="tx1"/>
                          </a:solidFill>
                          <a:latin typeface="Arial" panose="020B0604020202020204" pitchFamily="34" charset="0"/>
                        </a:defRPr>
                      </a:lvl3pPr>
                      <a:lvl4pPr>
                        <a:spcBef>
                          <a:spcPct val="20000"/>
                        </a:spcBef>
                        <a:tabLst>
                          <a:tab pos="349250" algn="r"/>
                          <a:tab pos="2514600" algn="r"/>
                          <a:tab pos="2636838" algn="ctr"/>
                          <a:tab pos="5273675" algn="r"/>
                        </a:tabLst>
                        <a:defRPr sz="900">
                          <a:solidFill>
                            <a:schemeClr val="tx1"/>
                          </a:solidFill>
                          <a:latin typeface="Arial" panose="020B0604020202020204" pitchFamily="34" charset="0"/>
                        </a:defRPr>
                      </a:lvl4pPr>
                      <a:lvl5pPr>
                        <a:spcBef>
                          <a:spcPct val="20000"/>
                        </a:spcBef>
                        <a:tabLst>
                          <a:tab pos="349250" algn="r"/>
                          <a:tab pos="2514600" algn="r"/>
                          <a:tab pos="2636838" algn="ctr"/>
                          <a:tab pos="5273675" algn="r"/>
                        </a:tabLst>
                        <a:defRPr sz="900">
                          <a:solidFill>
                            <a:schemeClr val="tx1"/>
                          </a:solidFill>
                          <a:latin typeface="Arial" panose="020B0604020202020204" pitchFamily="34" charset="0"/>
                        </a:defRPr>
                      </a:lvl5pPr>
                      <a:lvl6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6pPr>
                      <a:lvl7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7pPr>
                      <a:lvl8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8pPr>
                      <a:lvl9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349250" algn="r"/>
                          <a:tab pos="2514600" algn="r"/>
                          <a:tab pos="2636838" algn="ctr"/>
                          <a:tab pos="5273675" algn="r"/>
                        </a:tabLst>
                      </a:pPr>
                      <a:r>
                        <a:rPr kumimoji="0" lang="en-AU" altLang="en-US" sz="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A-K-Q-J-10-9-8-7-6-5-4-3-2</a:t>
                      </a:r>
                      <a:endParaRPr kumimoji="0" lang="en-AU" altLang="en-US" sz="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434975">
                        <a:spcBef>
                          <a:spcPct val="20000"/>
                        </a:spcBef>
                        <a:defRPr sz="1300">
                          <a:solidFill>
                            <a:schemeClr val="tx1"/>
                          </a:solidFill>
                          <a:latin typeface="Arial" panose="020B0604020202020204" pitchFamily="34" charset="0"/>
                        </a:defRPr>
                      </a:lvl1pPr>
                      <a:lvl2pPr marL="217488" defTabSz="434975">
                        <a:spcBef>
                          <a:spcPct val="20000"/>
                        </a:spcBef>
                        <a:defRPr sz="1100">
                          <a:solidFill>
                            <a:schemeClr val="tx1"/>
                          </a:solidFill>
                          <a:latin typeface="Arial" panose="020B0604020202020204" pitchFamily="34" charset="0"/>
                        </a:defRPr>
                      </a:lvl2pPr>
                      <a:lvl3pPr marL="434975" defTabSz="434975">
                        <a:spcBef>
                          <a:spcPct val="20000"/>
                        </a:spcBef>
                        <a:defRPr sz="1000">
                          <a:solidFill>
                            <a:schemeClr val="tx1"/>
                          </a:solidFill>
                          <a:latin typeface="Arial" panose="020B0604020202020204" pitchFamily="34" charset="0"/>
                        </a:defRPr>
                      </a:lvl3pPr>
                      <a:lvl4pPr marL="652463" defTabSz="434975">
                        <a:spcBef>
                          <a:spcPct val="20000"/>
                        </a:spcBef>
                        <a:defRPr sz="900">
                          <a:solidFill>
                            <a:schemeClr val="tx1"/>
                          </a:solidFill>
                          <a:latin typeface="Arial" panose="020B0604020202020204" pitchFamily="34" charset="0"/>
                        </a:defRPr>
                      </a:lvl4pPr>
                      <a:lvl5pPr marL="871538" defTabSz="434975">
                        <a:spcBef>
                          <a:spcPct val="20000"/>
                        </a:spcBef>
                        <a:defRPr sz="900">
                          <a:solidFill>
                            <a:schemeClr val="tx1"/>
                          </a:solidFill>
                          <a:latin typeface="Arial" panose="020B0604020202020204" pitchFamily="34" charset="0"/>
                        </a:defRPr>
                      </a:lvl5pPr>
                      <a:lvl6pPr marL="1328738" defTabSz="434975" fontAlgn="base">
                        <a:spcBef>
                          <a:spcPct val="20000"/>
                        </a:spcBef>
                        <a:spcAft>
                          <a:spcPct val="0"/>
                        </a:spcAft>
                        <a:defRPr sz="900">
                          <a:solidFill>
                            <a:schemeClr val="tx1"/>
                          </a:solidFill>
                          <a:latin typeface="Arial" panose="020B0604020202020204" pitchFamily="34" charset="0"/>
                        </a:defRPr>
                      </a:lvl6pPr>
                      <a:lvl7pPr marL="1785938" defTabSz="434975" fontAlgn="base">
                        <a:spcBef>
                          <a:spcPct val="20000"/>
                        </a:spcBef>
                        <a:spcAft>
                          <a:spcPct val="0"/>
                        </a:spcAft>
                        <a:defRPr sz="900">
                          <a:solidFill>
                            <a:schemeClr val="tx1"/>
                          </a:solidFill>
                          <a:latin typeface="Arial" panose="020B0604020202020204" pitchFamily="34" charset="0"/>
                        </a:defRPr>
                      </a:lvl7pPr>
                      <a:lvl8pPr marL="2243138" defTabSz="434975" fontAlgn="base">
                        <a:spcBef>
                          <a:spcPct val="20000"/>
                        </a:spcBef>
                        <a:spcAft>
                          <a:spcPct val="0"/>
                        </a:spcAft>
                        <a:defRPr sz="900">
                          <a:solidFill>
                            <a:schemeClr val="tx1"/>
                          </a:solidFill>
                          <a:latin typeface="Arial" panose="020B0604020202020204" pitchFamily="34" charset="0"/>
                        </a:defRPr>
                      </a:lvl8pPr>
                      <a:lvl9pPr marL="2700338" defTabSz="434975" fontAlgn="base">
                        <a:spcBef>
                          <a:spcPct val="20000"/>
                        </a:spcBef>
                        <a:spcAft>
                          <a:spcPct val="0"/>
                        </a:spcAft>
                        <a:defRPr sz="900">
                          <a:solidFill>
                            <a:schemeClr val="tx1"/>
                          </a:solidFill>
                          <a:latin typeface="Arial" panose="020B0604020202020204" pitchFamily="34" charset="0"/>
                        </a:defRPr>
                      </a:lvl9pPr>
                    </a:lstStyle>
                    <a:p>
                      <a:pPr marL="0" marR="0" lvl="0" indent="0" algn="l" defTabSz="434975" rtl="0" eaLnBrk="1" fontAlgn="base" latinLnBrk="0" hangingPunct="1">
                        <a:lnSpc>
                          <a:spcPct val="100000"/>
                        </a:lnSpc>
                        <a:spcBef>
                          <a:spcPct val="20000"/>
                        </a:spcBef>
                        <a:spcAft>
                          <a:spcPct val="0"/>
                        </a:spcAft>
                        <a:buClrTx/>
                        <a:buSzTx/>
                        <a:buFontTx/>
                        <a:buNone/>
                        <a:tabLst/>
                      </a:pPr>
                      <a:endParaRPr kumimoji="0" lang="en-US"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4987616"/>
                  </a:ext>
                </a:extLst>
              </a:tr>
              <a:tr h="138113">
                <a:tc>
                  <a:txBody>
                    <a:bodyPr/>
                    <a:lstStyle>
                      <a:lvl1pPr>
                        <a:spcBef>
                          <a:spcPct val="20000"/>
                        </a:spcBef>
                        <a:tabLst>
                          <a:tab pos="349250" algn="r"/>
                          <a:tab pos="2514600" algn="r"/>
                          <a:tab pos="2636838" algn="ctr"/>
                          <a:tab pos="5273675" algn="r"/>
                        </a:tabLst>
                        <a:defRPr sz="1300">
                          <a:solidFill>
                            <a:schemeClr val="tx1"/>
                          </a:solidFill>
                          <a:latin typeface="Arial" panose="020B0604020202020204" pitchFamily="34" charset="0"/>
                        </a:defRPr>
                      </a:lvl1pPr>
                      <a:lvl2pPr>
                        <a:spcBef>
                          <a:spcPct val="20000"/>
                        </a:spcBef>
                        <a:tabLst>
                          <a:tab pos="349250" algn="r"/>
                          <a:tab pos="2514600" algn="r"/>
                          <a:tab pos="2636838" algn="ctr"/>
                          <a:tab pos="5273675" algn="r"/>
                        </a:tabLst>
                        <a:defRPr sz="1100">
                          <a:solidFill>
                            <a:schemeClr val="tx1"/>
                          </a:solidFill>
                          <a:latin typeface="Arial" panose="020B0604020202020204" pitchFamily="34" charset="0"/>
                        </a:defRPr>
                      </a:lvl2pPr>
                      <a:lvl3pPr>
                        <a:spcBef>
                          <a:spcPct val="20000"/>
                        </a:spcBef>
                        <a:tabLst>
                          <a:tab pos="349250" algn="r"/>
                          <a:tab pos="2514600" algn="r"/>
                          <a:tab pos="2636838" algn="ctr"/>
                          <a:tab pos="5273675" algn="r"/>
                        </a:tabLst>
                        <a:defRPr sz="1000">
                          <a:solidFill>
                            <a:schemeClr val="tx1"/>
                          </a:solidFill>
                          <a:latin typeface="Arial" panose="020B0604020202020204" pitchFamily="34" charset="0"/>
                        </a:defRPr>
                      </a:lvl3pPr>
                      <a:lvl4pPr>
                        <a:spcBef>
                          <a:spcPct val="20000"/>
                        </a:spcBef>
                        <a:tabLst>
                          <a:tab pos="349250" algn="r"/>
                          <a:tab pos="2514600" algn="r"/>
                          <a:tab pos="2636838" algn="ctr"/>
                          <a:tab pos="5273675" algn="r"/>
                        </a:tabLst>
                        <a:defRPr sz="900">
                          <a:solidFill>
                            <a:schemeClr val="tx1"/>
                          </a:solidFill>
                          <a:latin typeface="Arial" panose="020B0604020202020204" pitchFamily="34" charset="0"/>
                        </a:defRPr>
                      </a:lvl4pPr>
                      <a:lvl5pPr>
                        <a:spcBef>
                          <a:spcPct val="20000"/>
                        </a:spcBef>
                        <a:tabLst>
                          <a:tab pos="349250" algn="r"/>
                          <a:tab pos="2514600" algn="r"/>
                          <a:tab pos="2636838" algn="ctr"/>
                          <a:tab pos="5273675" algn="r"/>
                        </a:tabLst>
                        <a:defRPr sz="900">
                          <a:solidFill>
                            <a:schemeClr val="tx1"/>
                          </a:solidFill>
                          <a:latin typeface="Arial" panose="020B0604020202020204" pitchFamily="34" charset="0"/>
                        </a:defRPr>
                      </a:lvl5pPr>
                      <a:lvl6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6pPr>
                      <a:lvl7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7pPr>
                      <a:lvl8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8pPr>
                      <a:lvl9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349250" algn="r"/>
                          <a:tab pos="2514600" algn="r"/>
                          <a:tab pos="2636838" algn="ctr"/>
                          <a:tab pos="5273675" algn="r"/>
                        </a:tabLst>
                      </a:pPr>
                      <a:r>
                        <a:rPr kumimoji="0" lang="en-AU" altLang="en-US" sz="9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spades</a:t>
                      </a:r>
                      <a:endParaRPr kumimoji="0" lang="en-AU"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434975">
                        <a:spcBef>
                          <a:spcPct val="20000"/>
                        </a:spcBef>
                        <a:defRPr sz="1300">
                          <a:solidFill>
                            <a:schemeClr val="tx1"/>
                          </a:solidFill>
                          <a:latin typeface="Arial" panose="020B0604020202020204" pitchFamily="34" charset="0"/>
                        </a:defRPr>
                      </a:lvl1pPr>
                      <a:lvl2pPr marL="217488" defTabSz="434975">
                        <a:spcBef>
                          <a:spcPct val="20000"/>
                        </a:spcBef>
                        <a:defRPr sz="1100">
                          <a:solidFill>
                            <a:schemeClr val="tx1"/>
                          </a:solidFill>
                          <a:latin typeface="Arial" panose="020B0604020202020204" pitchFamily="34" charset="0"/>
                        </a:defRPr>
                      </a:lvl2pPr>
                      <a:lvl3pPr marL="434975" defTabSz="434975">
                        <a:spcBef>
                          <a:spcPct val="20000"/>
                        </a:spcBef>
                        <a:defRPr sz="1000">
                          <a:solidFill>
                            <a:schemeClr val="tx1"/>
                          </a:solidFill>
                          <a:latin typeface="Arial" panose="020B0604020202020204" pitchFamily="34" charset="0"/>
                        </a:defRPr>
                      </a:lvl3pPr>
                      <a:lvl4pPr marL="652463" defTabSz="434975">
                        <a:spcBef>
                          <a:spcPct val="20000"/>
                        </a:spcBef>
                        <a:defRPr sz="900">
                          <a:solidFill>
                            <a:schemeClr val="tx1"/>
                          </a:solidFill>
                          <a:latin typeface="Arial" panose="020B0604020202020204" pitchFamily="34" charset="0"/>
                        </a:defRPr>
                      </a:lvl4pPr>
                      <a:lvl5pPr marL="871538" defTabSz="434975">
                        <a:spcBef>
                          <a:spcPct val="20000"/>
                        </a:spcBef>
                        <a:defRPr sz="900">
                          <a:solidFill>
                            <a:schemeClr val="tx1"/>
                          </a:solidFill>
                          <a:latin typeface="Arial" panose="020B0604020202020204" pitchFamily="34" charset="0"/>
                        </a:defRPr>
                      </a:lvl5pPr>
                      <a:lvl6pPr marL="1328738" defTabSz="434975" fontAlgn="base">
                        <a:spcBef>
                          <a:spcPct val="20000"/>
                        </a:spcBef>
                        <a:spcAft>
                          <a:spcPct val="0"/>
                        </a:spcAft>
                        <a:defRPr sz="900">
                          <a:solidFill>
                            <a:schemeClr val="tx1"/>
                          </a:solidFill>
                          <a:latin typeface="Arial" panose="020B0604020202020204" pitchFamily="34" charset="0"/>
                        </a:defRPr>
                      </a:lvl6pPr>
                      <a:lvl7pPr marL="1785938" defTabSz="434975" fontAlgn="base">
                        <a:spcBef>
                          <a:spcPct val="20000"/>
                        </a:spcBef>
                        <a:spcAft>
                          <a:spcPct val="0"/>
                        </a:spcAft>
                        <a:defRPr sz="900">
                          <a:solidFill>
                            <a:schemeClr val="tx1"/>
                          </a:solidFill>
                          <a:latin typeface="Arial" panose="020B0604020202020204" pitchFamily="34" charset="0"/>
                        </a:defRPr>
                      </a:lvl7pPr>
                      <a:lvl8pPr marL="2243138" defTabSz="434975" fontAlgn="base">
                        <a:spcBef>
                          <a:spcPct val="20000"/>
                        </a:spcBef>
                        <a:spcAft>
                          <a:spcPct val="0"/>
                        </a:spcAft>
                        <a:defRPr sz="900">
                          <a:solidFill>
                            <a:schemeClr val="tx1"/>
                          </a:solidFill>
                          <a:latin typeface="Arial" panose="020B0604020202020204" pitchFamily="34" charset="0"/>
                        </a:defRPr>
                      </a:lvl8pPr>
                      <a:lvl9pPr marL="2700338" defTabSz="434975" fontAlgn="base">
                        <a:spcBef>
                          <a:spcPct val="20000"/>
                        </a:spcBef>
                        <a:spcAft>
                          <a:spcPct val="0"/>
                        </a:spcAft>
                        <a:defRPr sz="900">
                          <a:solidFill>
                            <a:schemeClr val="tx1"/>
                          </a:solidFill>
                          <a:latin typeface="Arial" panose="020B0604020202020204" pitchFamily="34" charset="0"/>
                        </a:defRPr>
                      </a:lvl9pPr>
                    </a:lstStyle>
                    <a:p>
                      <a:pPr marL="0" marR="0" lvl="0" indent="0" algn="l" defTabSz="434975" rtl="0" eaLnBrk="1" fontAlgn="base" latinLnBrk="0" hangingPunct="1">
                        <a:lnSpc>
                          <a:spcPct val="100000"/>
                        </a:lnSpc>
                        <a:spcBef>
                          <a:spcPct val="20000"/>
                        </a:spcBef>
                        <a:spcAft>
                          <a:spcPct val="0"/>
                        </a:spcAft>
                        <a:buClrTx/>
                        <a:buSzTx/>
                        <a:buFontTx/>
                        <a:buNone/>
                        <a:tabLst/>
                      </a:pPr>
                      <a:endParaRPr kumimoji="0" lang="en-US"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434975">
                        <a:spcBef>
                          <a:spcPct val="20000"/>
                        </a:spcBef>
                        <a:defRPr sz="1300">
                          <a:solidFill>
                            <a:schemeClr val="tx1"/>
                          </a:solidFill>
                          <a:latin typeface="Arial" panose="020B0604020202020204" pitchFamily="34" charset="0"/>
                        </a:defRPr>
                      </a:lvl1pPr>
                      <a:lvl2pPr marL="217488" defTabSz="434975">
                        <a:spcBef>
                          <a:spcPct val="20000"/>
                        </a:spcBef>
                        <a:defRPr sz="1100">
                          <a:solidFill>
                            <a:schemeClr val="tx1"/>
                          </a:solidFill>
                          <a:latin typeface="Arial" panose="020B0604020202020204" pitchFamily="34" charset="0"/>
                        </a:defRPr>
                      </a:lvl2pPr>
                      <a:lvl3pPr marL="434975" defTabSz="434975">
                        <a:spcBef>
                          <a:spcPct val="20000"/>
                        </a:spcBef>
                        <a:defRPr sz="1000">
                          <a:solidFill>
                            <a:schemeClr val="tx1"/>
                          </a:solidFill>
                          <a:latin typeface="Arial" panose="020B0604020202020204" pitchFamily="34" charset="0"/>
                        </a:defRPr>
                      </a:lvl3pPr>
                      <a:lvl4pPr marL="652463" defTabSz="434975">
                        <a:spcBef>
                          <a:spcPct val="20000"/>
                        </a:spcBef>
                        <a:defRPr sz="900">
                          <a:solidFill>
                            <a:schemeClr val="tx1"/>
                          </a:solidFill>
                          <a:latin typeface="Arial" panose="020B0604020202020204" pitchFamily="34" charset="0"/>
                        </a:defRPr>
                      </a:lvl4pPr>
                      <a:lvl5pPr marL="871538" defTabSz="434975">
                        <a:spcBef>
                          <a:spcPct val="20000"/>
                        </a:spcBef>
                        <a:defRPr sz="900">
                          <a:solidFill>
                            <a:schemeClr val="tx1"/>
                          </a:solidFill>
                          <a:latin typeface="Arial" panose="020B0604020202020204" pitchFamily="34" charset="0"/>
                        </a:defRPr>
                      </a:lvl5pPr>
                      <a:lvl6pPr marL="1328738" defTabSz="434975" fontAlgn="base">
                        <a:spcBef>
                          <a:spcPct val="20000"/>
                        </a:spcBef>
                        <a:spcAft>
                          <a:spcPct val="0"/>
                        </a:spcAft>
                        <a:defRPr sz="900">
                          <a:solidFill>
                            <a:schemeClr val="tx1"/>
                          </a:solidFill>
                          <a:latin typeface="Arial" panose="020B0604020202020204" pitchFamily="34" charset="0"/>
                        </a:defRPr>
                      </a:lvl6pPr>
                      <a:lvl7pPr marL="1785938" defTabSz="434975" fontAlgn="base">
                        <a:spcBef>
                          <a:spcPct val="20000"/>
                        </a:spcBef>
                        <a:spcAft>
                          <a:spcPct val="0"/>
                        </a:spcAft>
                        <a:defRPr sz="900">
                          <a:solidFill>
                            <a:schemeClr val="tx1"/>
                          </a:solidFill>
                          <a:latin typeface="Arial" panose="020B0604020202020204" pitchFamily="34" charset="0"/>
                        </a:defRPr>
                      </a:lvl7pPr>
                      <a:lvl8pPr marL="2243138" defTabSz="434975" fontAlgn="base">
                        <a:spcBef>
                          <a:spcPct val="20000"/>
                        </a:spcBef>
                        <a:spcAft>
                          <a:spcPct val="0"/>
                        </a:spcAft>
                        <a:defRPr sz="900">
                          <a:solidFill>
                            <a:schemeClr val="tx1"/>
                          </a:solidFill>
                          <a:latin typeface="Arial" panose="020B0604020202020204" pitchFamily="34" charset="0"/>
                        </a:defRPr>
                      </a:lvl8pPr>
                      <a:lvl9pPr marL="2700338" defTabSz="434975" fontAlgn="base">
                        <a:spcBef>
                          <a:spcPct val="20000"/>
                        </a:spcBef>
                        <a:spcAft>
                          <a:spcPct val="0"/>
                        </a:spcAft>
                        <a:defRPr sz="900">
                          <a:solidFill>
                            <a:schemeClr val="tx1"/>
                          </a:solidFill>
                          <a:latin typeface="Arial" panose="020B0604020202020204" pitchFamily="34" charset="0"/>
                        </a:defRPr>
                      </a:lvl9pPr>
                    </a:lstStyle>
                    <a:p>
                      <a:pPr marL="0" marR="0" lvl="0" indent="0" algn="l" defTabSz="434975" rtl="0" eaLnBrk="1" fontAlgn="base" latinLnBrk="0" hangingPunct="1">
                        <a:lnSpc>
                          <a:spcPct val="100000"/>
                        </a:lnSpc>
                        <a:spcBef>
                          <a:spcPct val="20000"/>
                        </a:spcBef>
                        <a:spcAft>
                          <a:spcPct val="0"/>
                        </a:spcAft>
                        <a:buClrTx/>
                        <a:buSzTx/>
                        <a:buFontTx/>
                        <a:buNone/>
                        <a:tabLst/>
                      </a:pPr>
                      <a:endParaRPr kumimoji="0" lang="en-US"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434975">
                        <a:spcBef>
                          <a:spcPct val="20000"/>
                        </a:spcBef>
                        <a:defRPr sz="1300">
                          <a:solidFill>
                            <a:schemeClr val="tx1"/>
                          </a:solidFill>
                          <a:latin typeface="Arial" panose="020B0604020202020204" pitchFamily="34" charset="0"/>
                        </a:defRPr>
                      </a:lvl1pPr>
                      <a:lvl2pPr marL="217488" defTabSz="434975">
                        <a:spcBef>
                          <a:spcPct val="20000"/>
                        </a:spcBef>
                        <a:defRPr sz="1100">
                          <a:solidFill>
                            <a:schemeClr val="tx1"/>
                          </a:solidFill>
                          <a:latin typeface="Arial" panose="020B0604020202020204" pitchFamily="34" charset="0"/>
                        </a:defRPr>
                      </a:lvl2pPr>
                      <a:lvl3pPr marL="434975" defTabSz="434975">
                        <a:spcBef>
                          <a:spcPct val="20000"/>
                        </a:spcBef>
                        <a:defRPr sz="1000">
                          <a:solidFill>
                            <a:schemeClr val="tx1"/>
                          </a:solidFill>
                          <a:latin typeface="Arial" panose="020B0604020202020204" pitchFamily="34" charset="0"/>
                        </a:defRPr>
                      </a:lvl3pPr>
                      <a:lvl4pPr marL="652463" defTabSz="434975">
                        <a:spcBef>
                          <a:spcPct val="20000"/>
                        </a:spcBef>
                        <a:defRPr sz="900">
                          <a:solidFill>
                            <a:schemeClr val="tx1"/>
                          </a:solidFill>
                          <a:latin typeface="Arial" panose="020B0604020202020204" pitchFamily="34" charset="0"/>
                        </a:defRPr>
                      </a:lvl4pPr>
                      <a:lvl5pPr marL="871538" defTabSz="434975">
                        <a:spcBef>
                          <a:spcPct val="20000"/>
                        </a:spcBef>
                        <a:defRPr sz="900">
                          <a:solidFill>
                            <a:schemeClr val="tx1"/>
                          </a:solidFill>
                          <a:latin typeface="Arial" panose="020B0604020202020204" pitchFamily="34" charset="0"/>
                        </a:defRPr>
                      </a:lvl5pPr>
                      <a:lvl6pPr marL="1328738" defTabSz="434975" fontAlgn="base">
                        <a:spcBef>
                          <a:spcPct val="20000"/>
                        </a:spcBef>
                        <a:spcAft>
                          <a:spcPct val="0"/>
                        </a:spcAft>
                        <a:defRPr sz="900">
                          <a:solidFill>
                            <a:schemeClr val="tx1"/>
                          </a:solidFill>
                          <a:latin typeface="Arial" panose="020B0604020202020204" pitchFamily="34" charset="0"/>
                        </a:defRPr>
                      </a:lvl6pPr>
                      <a:lvl7pPr marL="1785938" defTabSz="434975" fontAlgn="base">
                        <a:spcBef>
                          <a:spcPct val="20000"/>
                        </a:spcBef>
                        <a:spcAft>
                          <a:spcPct val="0"/>
                        </a:spcAft>
                        <a:defRPr sz="900">
                          <a:solidFill>
                            <a:schemeClr val="tx1"/>
                          </a:solidFill>
                          <a:latin typeface="Arial" panose="020B0604020202020204" pitchFamily="34" charset="0"/>
                        </a:defRPr>
                      </a:lvl7pPr>
                      <a:lvl8pPr marL="2243138" defTabSz="434975" fontAlgn="base">
                        <a:spcBef>
                          <a:spcPct val="20000"/>
                        </a:spcBef>
                        <a:spcAft>
                          <a:spcPct val="0"/>
                        </a:spcAft>
                        <a:defRPr sz="900">
                          <a:solidFill>
                            <a:schemeClr val="tx1"/>
                          </a:solidFill>
                          <a:latin typeface="Arial" panose="020B0604020202020204" pitchFamily="34" charset="0"/>
                        </a:defRPr>
                      </a:lvl8pPr>
                      <a:lvl9pPr marL="2700338" defTabSz="434975" fontAlgn="base">
                        <a:spcBef>
                          <a:spcPct val="20000"/>
                        </a:spcBef>
                        <a:spcAft>
                          <a:spcPct val="0"/>
                        </a:spcAft>
                        <a:defRPr sz="900">
                          <a:solidFill>
                            <a:schemeClr val="tx1"/>
                          </a:solidFill>
                          <a:latin typeface="Arial" panose="020B0604020202020204" pitchFamily="34" charset="0"/>
                        </a:defRPr>
                      </a:lvl9pPr>
                    </a:lstStyle>
                    <a:p>
                      <a:pPr marL="0" marR="0" lvl="0" indent="0" algn="l" defTabSz="434975" rtl="0" eaLnBrk="1" fontAlgn="base" latinLnBrk="0" hangingPunct="1">
                        <a:lnSpc>
                          <a:spcPct val="100000"/>
                        </a:lnSpc>
                        <a:spcBef>
                          <a:spcPct val="20000"/>
                        </a:spcBef>
                        <a:spcAft>
                          <a:spcPct val="0"/>
                        </a:spcAft>
                        <a:buClrTx/>
                        <a:buSzTx/>
                        <a:buFontTx/>
                        <a:buNone/>
                        <a:tabLst/>
                      </a:pPr>
                      <a:endParaRPr kumimoji="0" lang="en-US"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349250" algn="r"/>
                          <a:tab pos="2514600" algn="r"/>
                          <a:tab pos="2636838" algn="ctr"/>
                          <a:tab pos="5273675" algn="r"/>
                        </a:tabLst>
                        <a:defRPr sz="1300">
                          <a:solidFill>
                            <a:schemeClr val="tx1"/>
                          </a:solidFill>
                          <a:latin typeface="Arial" panose="020B0604020202020204" pitchFamily="34" charset="0"/>
                        </a:defRPr>
                      </a:lvl1pPr>
                      <a:lvl2pPr>
                        <a:spcBef>
                          <a:spcPct val="20000"/>
                        </a:spcBef>
                        <a:tabLst>
                          <a:tab pos="349250" algn="r"/>
                          <a:tab pos="2514600" algn="r"/>
                          <a:tab pos="2636838" algn="ctr"/>
                          <a:tab pos="5273675" algn="r"/>
                        </a:tabLst>
                        <a:defRPr sz="1100">
                          <a:solidFill>
                            <a:schemeClr val="tx1"/>
                          </a:solidFill>
                          <a:latin typeface="Arial" panose="020B0604020202020204" pitchFamily="34" charset="0"/>
                        </a:defRPr>
                      </a:lvl2pPr>
                      <a:lvl3pPr>
                        <a:spcBef>
                          <a:spcPct val="20000"/>
                        </a:spcBef>
                        <a:tabLst>
                          <a:tab pos="349250" algn="r"/>
                          <a:tab pos="2514600" algn="r"/>
                          <a:tab pos="2636838" algn="ctr"/>
                          <a:tab pos="5273675" algn="r"/>
                        </a:tabLst>
                        <a:defRPr sz="1000">
                          <a:solidFill>
                            <a:schemeClr val="tx1"/>
                          </a:solidFill>
                          <a:latin typeface="Arial" panose="020B0604020202020204" pitchFamily="34" charset="0"/>
                        </a:defRPr>
                      </a:lvl3pPr>
                      <a:lvl4pPr>
                        <a:spcBef>
                          <a:spcPct val="20000"/>
                        </a:spcBef>
                        <a:tabLst>
                          <a:tab pos="349250" algn="r"/>
                          <a:tab pos="2514600" algn="r"/>
                          <a:tab pos="2636838" algn="ctr"/>
                          <a:tab pos="5273675" algn="r"/>
                        </a:tabLst>
                        <a:defRPr sz="900">
                          <a:solidFill>
                            <a:schemeClr val="tx1"/>
                          </a:solidFill>
                          <a:latin typeface="Arial" panose="020B0604020202020204" pitchFamily="34" charset="0"/>
                        </a:defRPr>
                      </a:lvl4pPr>
                      <a:lvl5pPr>
                        <a:spcBef>
                          <a:spcPct val="20000"/>
                        </a:spcBef>
                        <a:tabLst>
                          <a:tab pos="349250" algn="r"/>
                          <a:tab pos="2514600" algn="r"/>
                          <a:tab pos="2636838" algn="ctr"/>
                          <a:tab pos="5273675" algn="r"/>
                        </a:tabLst>
                        <a:defRPr sz="900">
                          <a:solidFill>
                            <a:schemeClr val="tx1"/>
                          </a:solidFill>
                          <a:latin typeface="Arial" panose="020B0604020202020204" pitchFamily="34" charset="0"/>
                        </a:defRPr>
                      </a:lvl5pPr>
                      <a:lvl6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6pPr>
                      <a:lvl7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7pPr>
                      <a:lvl8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8pPr>
                      <a:lvl9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349250" algn="r"/>
                          <a:tab pos="2514600" algn="r"/>
                          <a:tab pos="2636838" algn="ctr"/>
                          <a:tab pos="5273675" algn="r"/>
                        </a:tabLst>
                      </a:pPr>
                      <a:r>
                        <a:rPr kumimoji="0" lang="en-AU" altLang="en-US" sz="9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A-K-Q-J-10-9-8-7-6-5-4-3-2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69481723"/>
                  </a:ext>
                </a:extLst>
              </a:tr>
            </a:tbl>
          </a:graphicData>
        </a:graphic>
      </p:graphicFrame>
      <p:sp>
        <p:nvSpPr>
          <p:cNvPr id="59433" name="Rectangle 41"/>
          <p:cNvSpPr>
            <a:spLocks noChangeArrowheads="1"/>
          </p:cNvSpPr>
          <p:nvPr/>
        </p:nvSpPr>
        <p:spPr bwMode="auto">
          <a:xfrm>
            <a:off x="-420688" y="2679700"/>
            <a:ext cx="457200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tabLst>
                <a:tab pos="349250" algn="r"/>
                <a:tab pos="2514600" algn="r"/>
                <a:tab pos="2636838" algn="ctr"/>
                <a:tab pos="5273675" algn="r"/>
              </a:tabLst>
              <a:defRPr>
                <a:solidFill>
                  <a:schemeClr val="tx1"/>
                </a:solidFill>
                <a:latin typeface="Arial" panose="020B0604020202020204" pitchFamily="34" charset="0"/>
              </a:defRPr>
            </a:lvl1pPr>
            <a:lvl2pPr>
              <a:tabLst>
                <a:tab pos="349250" algn="r"/>
                <a:tab pos="2514600" algn="r"/>
                <a:tab pos="2636838" algn="ctr"/>
                <a:tab pos="5273675" algn="r"/>
              </a:tabLst>
              <a:defRPr>
                <a:solidFill>
                  <a:schemeClr val="tx1"/>
                </a:solidFill>
                <a:latin typeface="Arial" panose="020B0604020202020204" pitchFamily="34" charset="0"/>
              </a:defRPr>
            </a:lvl2pPr>
            <a:lvl3pPr>
              <a:tabLst>
                <a:tab pos="349250" algn="r"/>
                <a:tab pos="2514600" algn="r"/>
                <a:tab pos="2636838" algn="ctr"/>
                <a:tab pos="5273675" algn="r"/>
              </a:tabLst>
              <a:defRPr>
                <a:solidFill>
                  <a:schemeClr val="tx1"/>
                </a:solidFill>
                <a:latin typeface="Arial" panose="020B0604020202020204" pitchFamily="34" charset="0"/>
              </a:defRPr>
            </a:lvl3pPr>
            <a:lvl4pPr>
              <a:tabLst>
                <a:tab pos="349250" algn="r"/>
                <a:tab pos="2514600" algn="r"/>
                <a:tab pos="2636838" algn="ctr"/>
                <a:tab pos="5273675" algn="r"/>
              </a:tabLst>
              <a:defRPr>
                <a:solidFill>
                  <a:schemeClr val="tx1"/>
                </a:solidFill>
                <a:latin typeface="Arial" panose="020B0604020202020204" pitchFamily="34" charset="0"/>
              </a:defRPr>
            </a:lvl4pPr>
            <a:lvl5pPr>
              <a:tabLst>
                <a:tab pos="349250" algn="r"/>
                <a:tab pos="2514600" algn="r"/>
                <a:tab pos="2636838" algn="ctr"/>
                <a:tab pos="5273675" algn="r"/>
              </a:tabLst>
              <a:defRPr>
                <a:solidFill>
                  <a:schemeClr val="tx1"/>
                </a:solidFill>
                <a:latin typeface="Arial" panose="020B0604020202020204" pitchFamily="34" charset="0"/>
              </a:defRPr>
            </a:lvl5pPr>
            <a:lvl6pPr fontAlgn="base">
              <a:spcBef>
                <a:spcPct val="0"/>
              </a:spcBef>
              <a:spcAft>
                <a:spcPct val="0"/>
              </a:spcAft>
              <a:tabLst>
                <a:tab pos="349250" algn="r"/>
                <a:tab pos="2514600" algn="r"/>
                <a:tab pos="2636838" algn="ctr"/>
                <a:tab pos="5273675" algn="r"/>
              </a:tabLst>
              <a:defRPr>
                <a:solidFill>
                  <a:schemeClr val="tx1"/>
                </a:solidFill>
                <a:latin typeface="Arial" panose="020B0604020202020204" pitchFamily="34" charset="0"/>
              </a:defRPr>
            </a:lvl6pPr>
            <a:lvl7pPr fontAlgn="base">
              <a:spcBef>
                <a:spcPct val="0"/>
              </a:spcBef>
              <a:spcAft>
                <a:spcPct val="0"/>
              </a:spcAft>
              <a:tabLst>
                <a:tab pos="349250" algn="r"/>
                <a:tab pos="2514600" algn="r"/>
                <a:tab pos="2636838" algn="ctr"/>
                <a:tab pos="5273675" algn="r"/>
              </a:tabLst>
              <a:defRPr>
                <a:solidFill>
                  <a:schemeClr val="tx1"/>
                </a:solidFill>
                <a:latin typeface="Arial" panose="020B0604020202020204" pitchFamily="34" charset="0"/>
              </a:defRPr>
            </a:lvl7pPr>
            <a:lvl8pPr fontAlgn="base">
              <a:spcBef>
                <a:spcPct val="0"/>
              </a:spcBef>
              <a:spcAft>
                <a:spcPct val="0"/>
              </a:spcAft>
              <a:tabLst>
                <a:tab pos="349250" algn="r"/>
                <a:tab pos="2514600" algn="r"/>
                <a:tab pos="2636838" algn="ctr"/>
                <a:tab pos="5273675" algn="r"/>
              </a:tabLst>
              <a:defRPr>
                <a:solidFill>
                  <a:schemeClr val="tx1"/>
                </a:solidFill>
                <a:latin typeface="Arial" panose="020B0604020202020204" pitchFamily="34" charset="0"/>
              </a:defRPr>
            </a:lvl8pPr>
            <a:lvl9pPr fontAlgn="base">
              <a:spcBef>
                <a:spcPct val="0"/>
              </a:spcBef>
              <a:spcAft>
                <a:spcPct val="0"/>
              </a:spcAft>
              <a:tabLst>
                <a:tab pos="349250" algn="r"/>
                <a:tab pos="2514600" algn="r"/>
                <a:tab pos="2636838" algn="ctr"/>
                <a:tab pos="5273675" algn="r"/>
              </a:tabLst>
              <a:defRPr>
                <a:solidFill>
                  <a:schemeClr val="tx1"/>
                </a:solidFill>
                <a:latin typeface="Arial" panose="020B0604020202020204" pitchFamily="34" charset="0"/>
              </a:defRPr>
            </a:lvl9pPr>
          </a:lstStyle>
          <a:p>
            <a:endParaRPr lang="en-US" altLang="en-US" sz="1800"/>
          </a:p>
        </p:txBody>
      </p:sp>
      <p:sp>
        <p:nvSpPr>
          <p:cNvPr id="59434" name="Rectangle 42"/>
          <p:cNvSpPr>
            <a:spLocks noChangeArrowheads="1"/>
          </p:cNvSpPr>
          <p:nvPr/>
        </p:nvSpPr>
        <p:spPr bwMode="auto">
          <a:xfrm>
            <a:off x="198438" y="2316163"/>
            <a:ext cx="4176712" cy="547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tabLst>
                <a:tab pos="349250" algn="r"/>
                <a:tab pos="2514600" algn="r"/>
                <a:tab pos="2636838" algn="ctr"/>
                <a:tab pos="5273675" algn="r"/>
              </a:tabLst>
              <a:defRPr>
                <a:solidFill>
                  <a:schemeClr val="tx1"/>
                </a:solidFill>
                <a:latin typeface="Arial" panose="020B0604020202020204" pitchFamily="34" charset="0"/>
              </a:defRPr>
            </a:lvl1pPr>
            <a:lvl2pPr>
              <a:tabLst>
                <a:tab pos="349250" algn="r"/>
                <a:tab pos="2514600" algn="r"/>
                <a:tab pos="2636838" algn="ctr"/>
                <a:tab pos="5273675" algn="r"/>
              </a:tabLst>
              <a:defRPr>
                <a:solidFill>
                  <a:schemeClr val="tx1"/>
                </a:solidFill>
                <a:latin typeface="Arial" panose="020B0604020202020204" pitchFamily="34" charset="0"/>
              </a:defRPr>
            </a:lvl2pPr>
            <a:lvl3pPr>
              <a:tabLst>
                <a:tab pos="349250" algn="r"/>
                <a:tab pos="2514600" algn="r"/>
                <a:tab pos="2636838" algn="ctr"/>
                <a:tab pos="5273675" algn="r"/>
              </a:tabLst>
              <a:defRPr>
                <a:solidFill>
                  <a:schemeClr val="tx1"/>
                </a:solidFill>
                <a:latin typeface="Arial" panose="020B0604020202020204" pitchFamily="34" charset="0"/>
              </a:defRPr>
            </a:lvl3pPr>
            <a:lvl4pPr>
              <a:tabLst>
                <a:tab pos="349250" algn="r"/>
                <a:tab pos="2514600" algn="r"/>
                <a:tab pos="2636838" algn="ctr"/>
                <a:tab pos="5273675" algn="r"/>
              </a:tabLst>
              <a:defRPr>
                <a:solidFill>
                  <a:schemeClr val="tx1"/>
                </a:solidFill>
                <a:latin typeface="Arial" panose="020B0604020202020204" pitchFamily="34" charset="0"/>
              </a:defRPr>
            </a:lvl4pPr>
            <a:lvl5pPr>
              <a:tabLst>
                <a:tab pos="349250" algn="r"/>
                <a:tab pos="2514600" algn="r"/>
                <a:tab pos="2636838" algn="ctr"/>
                <a:tab pos="5273675" algn="r"/>
              </a:tabLst>
              <a:defRPr>
                <a:solidFill>
                  <a:schemeClr val="tx1"/>
                </a:solidFill>
                <a:latin typeface="Arial" panose="020B0604020202020204" pitchFamily="34" charset="0"/>
              </a:defRPr>
            </a:lvl5pPr>
            <a:lvl6pPr fontAlgn="base">
              <a:spcBef>
                <a:spcPct val="0"/>
              </a:spcBef>
              <a:spcAft>
                <a:spcPct val="0"/>
              </a:spcAft>
              <a:tabLst>
                <a:tab pos="349250" algn="r"/>
                <a:tab pos="2514600" algn="r"/>
                <a:tab pos="2636838" algn="ctr"/>
                <a:tab pos="5273675" algn="r"/>
              </a:tabLst>
              <a:defRPr>
                <a:solidFill>
                  <a:schemeClr val="tx1"/>
                </a:solidFill>
                <a:latin typeface="Arial" panose="020B0604020202020204" pitchFamily="34" charset="0"/>
              </a:defRPr>
            </a:lvl6pPr>
            <a:lvl7pPr fontAlgn="base">
              <a:spcBef>
                <a:spcPct val="0"/>
              </a:spcBef>
              <a:spcAft>
                <a:spcPct val="0"/>
              </a:spcAft>
              <a:tabLst>
                <a:tab pos="349250" algn="r"/>
                <a:tab pos="2514600" algn="r"/>
                <a:tab pos="2636838" algn="ctr"/>
                <a:tab pos="5273675" algn="r"/>
              </a:tabLst>
              <a:defRPr>
                <a:solidFill>
                  <a:schemeClr val="tx1"/>
                </a:solidFill>
                <a:latin typeface="Arial" panose="020B0604020202020204" pitchFamily="34" charset="0"/>
              </a:defRPr>
            </a:lvl7pPr>
            <a:lvl8pPr fontAlgn="base">
              <a:spcBef>
                <a:spcPct val="0"/>
              </a:spcBef>
              <a:spcAft>
                <a:spcPct val="0"/>
              </a:spcAft>
              <a:tabLst>
                <a:tab pos="349250" algn="r"/>
                <a:tab pos="2514600" algn="r"/>
                <a:tab pos="2636838" algn="ctr"/>
                <a:tab pos="5273675" algn="r"/>
              </a:tabLst>
              <a:defRPr>
                <a:solidFill>
                  <a:schemeClr val="tx1"/>
                </a:solidFill>
                <a:latin typeface="Arial" panose="020B0604020202020204" pitchFamily="34" charset="0"/>
              </a:defRPr>
            </a:lvl8pPr>
            <a:lvl9pPr fontAlgn="base">
              <a:spcBef>
                <a:spcPct val="0"/>
              </a:spcBef>
              <a:spcAft>
                <a:spcPct val="0"/>
              </a:spcAft>
              <a:tabLst>
                <a:tab pos="349250" algn="r"/>
                <a:tab pos="2514600" algn="r"/>
                <a:tab pos="2636838" algn="ctr"/>
                <a:tab pos="5273675" algn="r"/>
              </a:tabLst>
              <a:defRPr>
                <a:solidFill>
                  <a:schemeClr val="tx1"/>
                </a:solidFill>
                <a:latin typeface="Arial" panose="020B0604020202020204" pitchFamily="34" charset="0"/>
              </a:defRPr>
            </a:lvl9pPr>
          </a:lstStyle>
          <a:p>
            <a:r>
              <a:rPr lang="en-AU" altLang="en-US"/>
              <a:t>This set of cards is well-ordered (</a:t>
            </a:r>
            <a:r>
              <a:rPr lang="en-AU" altLang="en-US" i="1">
                <a:latin typeface="Times New Roman" panose="02020603050405020304" pitchFamily="18" charset="0"/>
              </a:rPr>
              <a:t>w</a:t>
            </a:r>
            <a:r>
              <a:rPr lang="en-AU" altLang="en-US"/>
              <a:t> = 1) and it would be very surprising to see such an arrangement. The chance of getting this </a:t>
            </a:r>
            <a:r>
              <a:rPr lang="en-AU" altLang="en-US">
                <a:solidFill>
                  <a:srgbClr val="FF0066"/>
                </a:solidFill>
              </a:rPr>
              <a:t>configuration</a:t>
            </a:r>
            <a:r>
              <a:rPr lang="en-AU" altLang="en-US"/>
              <a:t> (macrostate) is </a:t>
            </a:r>
            <a:r>
              <a:rPr lang="en-AU" altLang="en-US" sz="1200">
                <a:solidFill>
                  <a:srgbClr val="0000FF"/>
                </a:solidFill>
              </a:rPr>
              <a:t>1 in 2</a:t>
            </a:r>
            <a:r>
              <a:rPr lang="en-AU" altLang="en-US" sz="1200">
                <a:solidFill>
                  <a:srgbClr val="0000FF"/>
                </a:solidFill>
                <a:sym typeface="Symbol" panose="05050102010706020507" pitchFamily="18" charset="2"/>
              </a:rPr>
              <a:t></a:t>
            </a:r>
            <a:r>
              <a:rPr lang="en-AU" altLang="en-US" sz="1200">
                <a:solidFill>
                  <a:srgbClr val="0000FF"/>
                </a:solidFill>
              </a:rPr>
              <a:t>10</a:t>
            </a:r>
            <a:r>
              <a:rPr lang="en-AU" altLang="en-US" sz="1200" baseline="30000">
                <a:solidFill>
                  <a:srgbClr val="0000FF"/>
                </a:solidFill>
                <a:sym typeface="Symbol" panose="05050102010706020507" pitchFamily="18" charset="2"/>
              </a:rPr>
              <a:t>27</a:t>
            </a:r>
            <a:r>
              <a:rPr lang="en-AU" altLang="en-US">
                <a:sym typeface="Symbol" panose="05050102010706020507" pitchFamily="18" charset="2"/>
              </a:rPr>
              <a:t>.</a:t>
            </a:r>
          </a:p>
        </p:txBody>
      </p:sp>
      <p:sp>
        <p:nvSpPr>
          <p:cNvPr id="59435" name="AutoShape 43"/>
          <p:cNvSpPr>
            <a:spLocks noChangeAspect="1" noChangeArrowheads="1"/>
          </p:cNvSpPr>
          <p:nvPr/>
        </p:nvSpPr>
        <p:spPr bwMode="auto">
          <a:xfrm>
            <a:off x="33338" y="68263"/>
            <a:ext cx="92075" cy="88900"/>
          </a:xfrm>
          <a:prstGeom prst="star5">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lide Number Placeholder 3"/>
          <p:cNvSpPr>
            <a:spLocks noGrp="1"/>
          </p:cNvSpPr>
          <p:nvPr>
            <p:ph type="sldNum" sz="quarter" idx="12"/>
          </p:nvPr>
        </p:nvSpPr>
        <p:spPr/>
        <p:txBody>
          <a:bodyPr/>
          <a:lstStyle/>
          <a:p>
            <a:fld id="{1DEEB242-0549-4C53-814D-66FCBA850D5D}" type="slidenum">
              <a:rPr lang="en-US" altLang="en-US"/>
              <a:pPr/>
              <a:t>13</a:t>
            </a:fld>
            <a:endParaRPr lang="en-US" altLang="en-US"/>
          </a:p>
        </p:txBody>
      </p:sp>
      <p:graphicFrame>
        <p:nvGraphicFramePr>
          <p:cNvPr id="43052" name="Group 44"/>
          <p:cNvGraphicFramePr>
            <a:graphicFrameLocks noGrp="1"/>
          </p:cNvGraphicFramePr>
          <p:nvPr/>
        </p:nvGraphicFramePr>
        <p:xfrm>
          <a:off x="198438" y="155575"/>
          <a:ext cx="4103687" cy="1361568"/>
        </p:xfrm>
        <a:graphic>
          <a:graphicData uri="http://schemas.openxmlformats.org/drawingml/2006/table">
            <a:tbl>
              <a:tblPr/>
              <a:tblGrid>
                <a:gridCol w="935037">
                  <a:extLst>
                    <a:ext uri="{9D8B030D-6E8A-4147-A177-3AD203B41FA5}">
                      <a16:colId xmlns:a16="http://schemas.microsoft.com/office/drawing/2014/main" val="1367356851"/>
                    </a:ext>
                  </a:extLst>
                </a:gridCol>
                <a:gridCol w="792163">
                  <a:extLst>
                    <a:ext uri="{9D8B030D-6E8A-4147-A177-3AD203B41FA5}">
                      <a16:colId xmlns:a16="http://schemas.microsoft.com/office/drawing/2014/main" val="3104680690"/>
                    </a:ext>
                  </a:extLst>
                </a:gridCol>
                <a:gridCol w="792162">
                  <a:extLst>
                    <a:ext uri="{9D8B030D-6E8A-4147-A177-3AD203B41FA5}">
                      <a16:colId xmlns:a16="http://schemas.microsoft.com/office/drawing/2014/main" val="2144960796"/>
                    </a:ext>
                  </a:extLst>
                </a:gridCol>
                <a:gridCol w="792163">
                  <a:extLst>
                    <a:ext uri="{9D8B030D-6E8A-4147-A177-3AD203B41FA5}">
                      <a16:colId xmlns:a16="http://schemas.microsoft.com/office/drawing/2014/main" val="2638390747"/>
                    </a:ext>
                  </a:extLst>
                </a:gridCol>
                <a:gridCol w="792162">
                  <a:extLst>
                    <a:ext uri="{9D8B030D-6E8A-4147-A177-3AD203B41FA5}">
                      <a16:colId xmlns:a16="http://schemas.microsoft.com/office/drawing/2014/main" val="2557645489"/>
                    </a:ext>
                  </a:extLst>
                </a:gridCol>
              </a:tblGrid>
              <a:tr h="360363">
                <a:tc>
                  <a:txBody>
                    <a:bodyPr/>
                    <a:lstStyle>
                      <a:lvl1pPr defTabSz="434975">
                        <a:spcBef>
                          <a:spcPct val="20000"/>
                        </a:spcBef>
                        <a:defRPr sz="1300">
                          <a:solidFill>
                            <a:schemeClr val="tx1"/>
                          </a:solidFill>
                          <a:latin typeface="Arial" panose="020B0604020202020204" pitchFamily="34" charset="0"/>
                        </a:defRPr>
                      </a:lvl1pPr>
                      <a:lvl2pPr marL="217488" defTabSz="434975">
                        <a:spcBef>
                          <a:spcPct val="20000"/>
                        </a:spcBef>
                        <a:defRPr sz="1100">
                          <a:solidFill>
                            <a:schemeClr val="tx1"/>
                          </a:solidFill>
                          <a:latin typeface="Arial" panose="020B0604020202020204" pitchFamily="34" charset="0"/>
                        </a:defRPr>
                      </a:lvl2pPr>
                      <a:lvl3pPr marL="434975" defTabSz="434975">
                        <a:spcBef>
                          <a:spcPct val="20000"/>
                        </a:spcBef>
                        <a:defRPr sz="1000">
                          <a:solidFill>
                            <a:schemeClr val="tx1"/>
                          </a:solidFill>
                          <a:latin typeface="Arial" panose="020B0604020202020204" pitchFamily="34" charset="0"/>
                        </a:defRPr>
                      </a:lvl3pPr>
                      <a:lvl4pPr marL="652463" defTabSz="434975">
                        <a:spcBef>
                          <a:spcPct val="20000"/>
                        </a:spcBef>
                        <a:defRPr sz="900">
                          <a:solidFill>
                            <a:schemeClr val="tx1"/>
                          </a:solidFill>
                          <a:latin typeface="Arial" panose="020B0604020202020204" pitchFamily="34" charset="0"/>
                        </a:defRPr>
                      </a:lvl4pPr>
                      <a:lvl5pPr marL="871538" defTabSz="434975">
                        <a:spcBef>
                          <a:spcPct val="20000"/>
                        </a:spcBef>
                        <a:defRPr sz="900">
                          <a:solidFill>
                            <a:schemeClr val="tx1"/>
                          </a:solidFill>
                          <a:latin typeface="Arial" panose="020B0604020202020204" pitchFamily="34" charset="0"/>
                        </a:defRPr>
                      </a:lvl5pPr>
                      <a:lvl6pPr marL="1328738" defTabSz="434975" fontAlgn="base">
                        <a:spcBef>
                          <a:spcPct val="20000"/>
                        </a:spcBef>
                        <a:spcAft>
                          <a:spcPct val="0"/>
                        </a:spcAft>
                        <a:defRPr sz="900">
                          <a:solidFill>
                            <a:schemeClr val="tx1"/>
                          </a:solidFill>
                          <a:latin typeface="Arial" panose="020B0604020202020204" pitchFamily="34" charset="0"/>
                        </a:defRPr>
                      </a:lvl6pPr>
                      <a:lvl7pPr marL="1785938" defTabSz="434975" fontAlgn="base">
                        <a:spcBef>
                          <a:spcPct val="20000"/>
                        </a:spcBef>
                        <a:spcAft>
                          <a:spcPct val="0"/>
                        </a:spcAft>
                        <a:defRPr sz="900">
                          <a:solidFill>
                            <a:schemeClr val="tx1"/>
                          </a:solidFill>
                          <a:latin typeface="Arial" panose="020B0604020202020204" pitchFamily="34" charset="0"/>
                        </a:defRPr>
                      </a:lvl7pPr>
                      <a:lvl8pPr marL="2243138" defTabSz="434975" fontAlgn="base">
                        <a:spcBef>
                          <a:spcPct val="20000"/>
                        </a:spcBef>
                        <a:spcAft>
                          <a:spcPct val="0"/>
                        </a:spcAft>
                        <a:defRPr sz="900">
                          <a:solidFill>
                            <a:schemeClr val="tx1"/>
                          </a:solidFill>
                          <a:latin typeface="Arial" panose="020B0604020202020204" pitchFamily="34" charset="0"/>
                        </a:defRPr>
                      </a:lvl8pPr>
                      <a:lvl9pPr marL="2700338" defTabSz="434975" fontAlgn="base">
                        <a:spcBef>
                          <a:spcPct val="20000"/>
                        </a:spcBef>
                        <a:spcAft>
                          <a:spcPct val="0"/>
                        </a:spcAft>
                        <a:defRPr sz="900">
                          <a:solidFill>
                            <a:schemeClr val="tx1"/>
                          </a:solidFill>
                          <a:latin typeface="Arial" panose="020B0604020202020204" pitchFamily="34" charset="0"/>
                        </a:defRPr>
                      </a:lvl9pPr>
                    </a:lstStyle>
                    <a:p>
                      <a:pPr marL="0" marR="0" lvl="0" indent="0" algn="l" defTabSz="434975" rtl="0" eaLnBrk="1" fontAlgn="base" latinLnBrk="0" hangingPunct="1">
                        <a:lnSpc>
                          <a:spcPct val="100000"/>
                        </a:lnSpc>
                        <a:spcBef>
                          <a:spcPct val="20000"/>
                        </a:spcBef>
                        <a:spcAft>
                          <a:spcPct val="0"/>
                        </a:spcAft>
                        <a:buClrTx/>
                        <a:buSzTx/>
                        <a:buFontTx/>
                        <a:buNone/>
                        <a:tabLst/>
                      </a:pPr>
                      <a:r>
                        <a:rPr kumimoji="0" lang="en-US" altLang="en-US" sz="900" b="0" i="0" u="none" strike="noStrike" cap="none" normalizeH="0" baseline="0">
                          <a:ln>
                            <a:noFill/>
                          </a:ln>
                          <a:solidFill>
                            <a:schemeClr val="tx1"/>
                          </a:solidFill>
                          <a:effectLst/>
                          <a:latin typeface="Arial" panose="020B0604020202020204" pitchFamily="34" charset="0"/>
                        </a:rPr>
                        <a:t>Macrostate 2</a:t>
                      </a:r>
                    </a:p>
                    <a:p>
                      <a:pPr marL="0" marR="0" lvl="0" indent="0" algn="l" defTabSz="434975" rtl="0" eaLnBrk="1" fontAlgn="base" latinLnBrk="0" hangingPunct="1">
                        <a:lnSpc>
                          <a:spcPct val="100000"/>
                        </a:lnSpc>
                        <a:spcBef>
                          <a:spcPct val="20000"/>
                        </a:spcBef>
                        <a:spcAft>
                          <a:spcPct val="0"/>
                        </a:spcAft>
                        <a:buClrTx/>
                        <a:buSzTx/>
                        <a:buFontTx/>
                        <a:buNone/>
                        <a:tabLst/>
                      </a:pPr>
                      <a:r>
                        <a:rPr kumimoji="0" lang="en-US" altLang="en-US" sz="900" b="0" i="0" u="none" strike="noStrike" cap="none" normalizeH="0" baseline="0">
                          <a:ln>
                            <a:noFill/>
                          </a:ln>
                          <a:solidFill>
                            <a:schemeClr val="tx1"/>
                          </a:solidFill>
                          <a:effectLst/>
                          <a:latin typeface="Arial" panose="020B0604020202020204" pitchFamily="34" charset="0"/>
                        </a:rPr>
                        <a:t>4 / 3 / 3 / 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349250" algn="r"/>
                          <a:tab pos="2514600" algn="r"/>
                          <a:tab pos="2636838" algn="ctr"/>
                          <a:tab pos="5273675" algn="r"/>
                        </a:tabLst>
                        <a:defRPr sz="1300">
                          <a:solidFill>
                            <a:schemeClr val="tx1"/>
                          </a:solidFill>
                          <a:latin typeface="Arial" panose="020B0604020202020204" pitchFamily="34" charset="0"/>
                        </a:defRPr>
                      </a:lvl1pPr>
                      <a:lvl2pPr>
                        <a:spcBef>
                          <a:spcPct val="20000"/>
                        </a:spcBef>
                        <a:tabLst>
                          <a:tab pos="349250" algn="r"/>
                          <a:tab pos="2514600" algn="r"/>
                          <a:tab pos="2636838" algn="ctr"/>
                          <a:tab pos="5273675" algn="r"/>
                        </a:tabLst>
                        <a:defRPr sz="1100">
                          <a:solidFill>
                            <a:schemeClr val="tx1"/>
                          </a:solidFill>
                          <a:latin typeface="Arial" panose="020B0604020202020204" pitchFamily="34" charset="0"/>
                        </a:defRPr>
                      </a:lvl2pPr>
                      <a:lvl3pPr>
                        <a:spcBef>
                          <a:spcPct val="20000"/>
                        </a:spcBef>
                        <a:tabLst>
                          <a:tab pos="349250" algn="r"/>
                          <a:tab pos="2514600" algn="r"/>
                          <a:tab pos="2636838" algn="ctr"/>
                          <a:tab pos="5273675" algn="r"/>
                        </a:tabLst>
                        <a:defRPr sz="1000">
                          <a:solidFill>
                            <a:schemeClr val="tx1"/>
                          </a:solidFill>
                          <a:latin typeface="Arial" panose="020B0604020202020204" pitchFamily="34" charset="0"/>
                        </a:defRPr>
                      </a:lvl3pPr>
                      <a:lvl4pPr>
                        <a:spcBef>
                          <a:spcPct val="20000"/>
                        </a:spcBef>
                        <a:tabLst>
                          <a:tab pos="349250" algn="r"/>
                          <a:tab pos="2514600" algn="r"/>
                          <a:tab pos="2636838" algn="ctr"/>
                          <a:tab pos="5273675" algn="r"/>
                        </a:tabLst>
                        <a:defRPr sz="900">
                          <a:solidFill>
                            <a:schemeClr val="tx1"/>
                          </a:solidFill>
                          <a:latin typeface="Arial" panose="020B0604020202020204" pitchFamily="34" charset="0"/>
                        </a:defRPr>
                      </a:lvl4pPr>
                      <a:lvl5pPr>
                        <a:spcBef>
                          <a:spcPct val="20000"/>
                        </a:spcBef>
                        <a:tabLst>
                          <a:tab pos="349250" algn="r"/>
                          <a:tab pos="2514600" algn="r"/>
                          <a:tab pos="2636838" algn="ctr"/>
                          <a:tab pos="5273675" algn="r"/>
                        </a:tabLst>
                        <a:defRPr sz="900">
                          <a:solidFill>
                            <a:schemeClr val="tx1"/>
                          </a:solidFill>
                          <a:latin typeface="Arial" panose="020B0604020202020204" pitchFamily="34" charset="0"/>
                        </a:defRPr>
                      </a:lvl5pPr>
                      <a:lvl6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6pPr>
                      <a:lvl7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7pPr>
                      <a:lvl8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8pPr>
                      <a:lvl9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349250" algn="r"/>
                          <a:tab pos="2514600" algn="r"/>
                          <a:tab pos="2636838" algn="ctr"/>
                          <a:tab pos="5273675" algn="r"/>
                        </a:tabLst>
                      </a:pPr>
                      <a:r>
                        <a:rPr kumimoji="0" lang="en-AU" altLang="en-US" sz="9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Jill</a:t>
                      </a:r>
                      <a:endParaRPr kumimoji="0" lang="en-AU"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349250" algn="r"/>
                          <a:tab pos="2514600" algn="r"/>
                          <a:tab pos="2636838" algn="ctr"/>
                          <a:tab pos="5273675" algn="r"/>
                        </a:tabLst>
                        <a:defRPr sz="1300">
                          <a:solidFill>
                            <a:schemeClr val="tx1"/>
                          </a:solidFill>
                          <a:latin typeface="Arial" panose="020B0604020202020204" pitchFamily="34" charset="0"/>
                        </a:defRPr>
                      </a:lvl1pPr>
                      <a:lvl2pPr>
                        <a:spcBef>
                          <a:spcPct val="20000"/>
                        </a:spcBef>
                        <a:tabLst>
                          <a:tab pos="349250" algn="r"/>
                          <a:tab pos="2514600" algn="r"/>
                          <a:tab pos="2636838" algn="ctr"/>
                          <a:tab pos="5273675" algn="r"/>
                        </a:tabLst>
                        <a:defRPr sz="1100">
                          <a:solidFill>
                            <a:schemeClr val="tx1"/>
                          </a:solidFill>
                          <a:latin typeface="Arial" panose="020B0604020202020204" pitchFamily="34" charset="0"/>
                        </a:defRPr>
                      </a:lvl2pPr>
                      <a:lvl3pPr>
                        <a:spcBef>
                          <a:spcPct val="20000"/>
                        </a:spcBef>
                        <a:tabLst>
                          <a:tab pos="349250" algn="r"/>
                          <a:tab pos="2514600" algn="r"/>
                          <a:tab pos="2636838" algn="ctr"/>
                          <a:tab pos="5273675" algn="r"/>
                        </a:tabLst>
                        <a:defRPr sz="1000">
                          <a:solidFill>
                            <a:schemeClr val="tx1"/>
                          </a:solidFill>
                          <a:latin typeface="Arial" panose="020B0604020202020204" pitchFamily="34" charset="0"/>
                        </a:defRPr>
                      </a:lvl3pPr>
                      <a:lvl4pPr>
                        <a:spcBef>
                          <a:spcPct val="20000"/>
                        </a:spcBef>
                        <a:tabLst>
                          <a:tab pos="349250" algn="r"/>
                          <a:tab pos="2514600" algn="r"/>
                          <a:tab pos="2636838" algn="ctr"/>
                          <a:tab pos="5273675" algn="r"/>
                        </a:tabLst>
                        <a:defRPr sz="900">
                          <a:solidFill>
                            <a:schemeClr val="tx1"/>
                          </a:solidFill>
                          <a:latin typeface="Arial" panose="020B0604020202020204" pitchFamily="34" charset="0"/>
                        </a:defRPr>
                      </a:lvl4pPr>
                      <a:lvl5pPr>
                        <a:spcBef>
                          <a:spcPct val="20000"/>
                        </a:spcBef>
                        <a:tabLst>
                          <a:tab pos="349250" algn="r"/>
                          <a:tab pos="2514600" algn="r"/>
                          <a:tab pos="2636838" algn="ctr"/>
                          <a:tab pos="5273675" algn="r"/>
                        </a:tabLst>
                        <a:defRPr sz="900">
                          <a:solidFill>
                            <a:schemeClr val="tx1"/>
                          </a:solidFill>
                          <a:latin typeface="Arial" panose="020B0604020202020204" pitchFamily="34" charset="0"/>
                        </a:defRPr>
                      </a:lvl5pPr>
                      <a:lvl6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6pPr>
                      <a:lvl7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7pPr>
                      <a:lvl8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8pPr>
                      <a:lvl9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349250" algn="r"/>
                          <a:tab pos="2514600" algn="r"/>
                          <a:tab pos="2636838" algn="ctr"/>
                          <a:tab pos="5273675" algn="r"/>
                        </a:tabLst>
                      </a:pPr>
                      <a:r>
                        <a:rPr kumimoji="0" lang="en-AU" altLang="en-US" sz="9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Jack</a:t>
                      </a:r>
                      <a:endParaRPr kumimoji="0" lang="en-AU"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349250" algn="r"/>
                          <a:tab pos="2514600" algn="r"/>
                          <a:tab pos="2636838" algn="ctr"/>
                          <a:tab pos="5273675" algn="r"/>
                        </a:tabLst>
                        <a:defRPr sz="1300">
                          <a:solidFill>
                            <a:schemeClr val="tx1"/>
                          </a:solidFill>
                          <a:latin typeface="Arial" panose="020B0604020202020204" pitchFamily="34" charset="0"/>
                        </a:defRPr>
                      </a:lvl1pPr>
                      <a:lvl2pPr>
                        <a:spcBef>
                          <a:spcPct val="20000"/>
                        </a:spcBef>
                        <a:tabLst>
                          <a:tab pos="349250" algn="r"/>
                          <a:tab pos="2514600" algn="r"/>
                          <a:tab pos="2636838" algn="ctr"/>
                          <a:tab pos="5273675" algn="r"/>
                        </a:tabLst>
                        <a:defRPr sz="1100">
                          <a:solidFill>
                            <a:schemeClr val="tx1"/>
                          </a:solidFill>
                          <a:latin typeface="Arial" panose="020B0604020202020204" pitchFamily="34" charset="0"/>
                        </a:defRPr>
                      </a:lvl2pPr>
                      <a:lvl3pPr>
                        <a:spcBef>
                          <a:spcPct val="20000"/>
                        </a:spcBef>
                        <a:tabLst>
                          <a:tab pos="349250" algn="r"/>
                          <a:tab pos="2514600" algn="r"/>
                          <a:tab pos="2636838" algn="ctr"/>
                          <a:tab pos="5273675" algn="r"/>
                        </a:tabLst>
                        <a:defRPr sz="1000">
                          <a:solidFill>
                            <a:schemeClr val="tx1"/>
                          </a:solidFill>
                          <a:latin typeface="Arial" panose="020B0604020202020204" pitchFamily="34" charset="0"/>
                        </a:defRPr>
                      </a:lvl3pPr>
                      <a:lvl4pPr>
                        <a:spcBef>
                          <a:spcPct val="20000"/>
                        </a:spcBef>
                        <a:tabLst>
                          <a:tab pos="349250" algn="r"/>
                          <a:tab pos="2514600" algn="r"/>
                          <a:tab pos="2636838" algn="ctr"/>
                          <a:tab pos="5273675" algn="r"/>
                        </a:tabLst>
                        <a:defRPr sz="900">
                          <a:solidFill>
                            <a:schemeClr val="tx1"/>
                          </a:solidFill>
                          <a:latin typeface="Arial" panose="020B0604020202020204" pitchFamily="34" charset="0"/>
                        </a:defRPr>
                      </a:lvl4pPr>
                      <a:lvl5pPr>
                        <a:spcBef>
                          <a:spcPct val="20000"/>
                        </a:spcBef>
                        <a:tabLst>
                          <a:tab pos="349250" algn="r"/>
                          <a:tab pos="2514600" algn="r"/>
                          <a:tab pos="2636838" algn="ctr"/>
                          <a:tab pos="5273675" algn="r"/>
                        </a:tabLst>
                        <a:defRPr sz="900">
                          <a:solidFill>
                            <a:schemeClr val="tx1"/>
                          </a:solidFill>
                          <a:latin typeface="Arial" panose="020B0604020202020204" pitchFamily="34" charset="0"/>
                        </a:defRPr>
                      </a:lvl5pPr>
                      <a:lvl6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6pPr>
                      <a:lvl7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7pPr>
                      <a:lvl8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8pPr>
                      <a:lvl9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349250" algn="r"/>
                          <a:tab pos="2514600" algn="r"/>
                          <a:tab pos="2636838" algn="ctr"/>
                          <a:tab pos="5273675" algn="r"/>
                        </a:tabLst>
                      </a:pPr>
                      <a:r>
                        <a:rPr kumimoji="0" lang="en-AU" altLang="en-US" sz="9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Jan</a:t>
                      </a:r>
                      <a:endParaRPr kumimoji="0" lang="en-AU"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349250" algn="r"/>
                          <a:tab pos="2514600" algn="r"/>
                          <a:tab pos="2636838" algn="ctr"/>
                          <a:tab pos="5273675" algn="r"/>
                        </a:tabLst>
                        <a:defRPr sz="1300">
                          <a:solidFill>
                            <a:schemeClr val="tx1"/>
                          </a:solidFill>
                          <a:latin typeface="Arial" panose="020B0604020202020204" pitchFamily="34" charset="0"/>
                        </a:defRPr>
                      </a:lvl1pPr>
                      <a:lvl2pPr>
                        <a:spcBef>
                          <a:spcPct val="20000"/>
                        </a:spcBef>
                        <a:tabLst>
                          <a:tab pos="349250" algn="r"/>
                          <a:tab pos="2514600" algn="r"/>
                          <a:tab pos="2636838" algn="ctr"/>
                          <a:tab pos="5273675" algn="r"/>
                        </a:tabLst>
                        <a:defRPr sz="1100">
                          <a:solidFill>
                            <a:schemeClr val="tx1"/>
                          </a:solidFill>
                          <a:latin typeface="Arial" panose="020B0604020202020204" pitchFamily="34" charset="0"/>
                        </a:defRPr>
                      </a:lvl2pPr>
                      <a:lvl3pPr>
                        <a:spcBef>
                          <a:spcPct val="20000"/>
                        </a:spcBef>
                        <a:tabLst>
                          <a:tab pos="349250" algn="r"/>
                          <a:tab pos="2514600" algn="r"/>
                          <a:tab pos="2636838" algn="ctr"/>
                          <a:tab pos="5273675" algn="r"/>
                        </a:tabLst>
                        <a:defRPr sz="1000">
                          <a:solidFill>
                            <a:schemeClr val="tx1"/>
                          </a:solidFill>
                          <a:latin typeface="Arial" panose="020B0604020202020204" pitchFamily="34" charset="0"/>
                        </a:defRPr>
                      </a:lvl3pPr>
                      <a:lvl4pPr>
                        <a:spcBef>
                          <a:spcPct val="20000"/>
                        </a:spcBef>
                        <a:tabLst>
                          <a:tab pos="349250" algn="r"/>
                          <a:tab pos="2514600" algn="r"/>
                          <a:tab pos="2636838" algn="ctr"/>
                          <a:tab pos="5273675" algn="r"/>
                        </a:tabLst>
                        <a:defRPr sz="900">
                          <a:solidFill>
                            <a:schemeClr val="tx1"/>
                          </a:solidFill>
                          <a:latin typeface="Arial" panose="020B0604020202020204" pitchFamily="34" charset="0"/>
                        </a:defRPr>
                      </a:lvl4pPr>
                      <a:lvl5pPr>
                        <a:spcBef>
                          <a:spcPct val="20000"/>
                        </a:spcBef>
                        <a:tabLst>
                          <a:tab pos="349250" algn="r"/>
                          <a:tab pos="2514600" algn="r"/>
                          <a:tab pos="2636838" algn="ctr"/>
                          <a:tab pos="5273675" algn="r"/>
                        </a:tabLst>
                        <a:defRPr sz="900">
                          <a:solidFill>
                            <a:schemeClr val="tx1"/>
                          </a:solidFill>
                          <a:latin typeface="Arial" panose="020B0604020202020204" pitchFamily="34" charset="0"/>
                        </a:defRPr>
                      </a:lvl5pPr>
                      <a:lvl6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6pPr>
                      <a:lvl7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7pPr>
                      <a:lvl8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8pPr>
                      <a:lvl9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349250" algn="r"/>
                          <a:tab pos="2514600" algn="r"/>
                          <a:tab pos="2636838" algn="ctr"/>
                          <a:tab pos="5273675" algn="r"/>
                        </a:tabLst>
                      </a:pPr>
                      <a:r>
                        <a:rPr kumimoji="0" lang="en-AU" altLang="en-US" sz="9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John</a:t>
                      </a:r>
                      <a:endParaRPr kumimoji="0" lang="en-AU"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34097000"/>
                  </a:ext>
                </a:extLst>
              </a:tr>
              <a:tr h="242888">
                <a:tc>
                  <a:txBody>
                    <a:bodyPr/>
                    <a:lstStyle>
                      <a:lvl1pPr>
                        <a:spcBef>
                          <a:spcPct val="20000"/>
                        </a:spcBef>
                        <a:tabLst>
                          <a:tab pos="349250" algn="r"/>
                          <a:tab pos="2514600" algn="r"/>
                          <a:tab pos="2636838" algn="ctr"/>
                          <a:tab pos="5273675" algn="r"/>
                        </a:tabLst>
                        <a:defRPr sz="1300">
                          <a:solidFill>
                            <a:schemeClr val="tx1"/>
                          </a:solidFill>
                          <a:latin typeface="Arial" panose="020B0604020202020204" pitchFamily="34" charset="0"/>
                        </a:defRPr>
                      </a:lvl1pPr>
                      <a:lvl2pPr>
                        <a:spcBef>
                          <a:spcPct val="20000"/>
                        </a:spcBef>
                        <a:tabLst>
                          <a:tab pos="349250" algn="r"/>
                          <a:tab pos="2514600" algn="r"/>
                          <a:tab pos="2636838" algn="ctr"/>
                          <a:tab pos="5273675" algn="r"/>
                        </a:tabLst>
                        <a:defRPr sz="1100">
                          <a:solidFill>
                            <a:schemeClr val="tx1"/>
                          </a:solidFill>
                          <a:latin typeface="Arial" panose="020B0604020202020204" pitchFamily="34" charset="0"/>
                        </a:defRPr>
                      </a:lvl2pPr>
                      <a:lvl3pPr>
                        <a:spcBef>
                          <a:spcPct val="20000"/>
                        </a:spcBef>
                        <a:tabLst>
                          <a:tab pos="349250" algn="r"/>
                          <a:tab pos="2514600" algn="r"/>
                          <a:tab pos="2636838" algn="ctr"/>
                          <a:tab pos="5273675" algn="r"/>
                        </a:tabLst>
                        <a:defRPr sz="1000">
                          <a:solidFill>
                            <a:schemeClr val="tx1"/>
                          </a:solidFill>
                          <a:latin typeface="Arial" panose="020B0604020202020204" pitchFamily="34" charset="0"/>
                        </a:defRPr>
                      </a:lvl3pPr>
                      <a:lvl4pPr>
                        <a:spcBef>
                          <a:spcPct val="20000"/>
                        </a:spcBef>
                        <a:tabLst>
                          <a:tab pos="349250" algn="r"/>
                          <a:tab pos="2514600" algn="r"/>
                          <a:tab pos="2636838" algn="ctr"/>
                          <a:tab pos="5273675" algn="r"/>
                        </a:tabLst>
                        <a:defRPr sz="900">
                          <a:solidFill>
                            <a:schemeClr val="tx1"/>
                          </a:solidFill>
                          <a:latin typeface="Arial" panose="020B0604020202020204" pitchFamily="34" charset="0"/>
                        </a:defRPr>
                      </a:lvl4pPr>
                      <a:lvl5pPr>
                        <a:spcBef>
                          <a:spcPct val="20000"/>
                        </a:spcBef>
                        <a:tabLst>
                          <a:tab pos="349250" algn="r"/>
                          <a:tab pos="2514600" algn="r"/>
                          <a:tab pos="2636838" algn="ctr"/>
                          <a:tab pos="5273675" algn="r"/>
                        </a:tabLst>
                        <a:defRPr sz="900">
                          <a:solidFill>
                            <a:schemeClr val="tx1"/>
                          </a:solidFill>
                          <a:latin typeface="Arial" panose="020B0604020202020204" pitchFamily="34" charset="0"/>
                        </a:defRPr>
                      </a:lvl5pPr>
                      <a:lvl6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6pPr>
                      <a:lvl7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7pPr>
                      <a:lvl8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8pPr>
                      <a:lvl9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349250" algn="r"/>
                          <a:tab pos="2514600" algn="r"/>
                          <a:tab pos="2636838" algn="ctr"/>
                          <a:tab pos="5273675" algn="r"/>
                        </a:tabLst>
                      </a:pPr>
                      <a:r>
                        <a:rPr kumimoji="0" lang="en-AU" altLang="en-US" sz="9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clubs</a:t>
                      </a:r>
                      <a:endParaRPr kumimoji="0" lang="en-AU"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349250" algn="r"/>
                          <a:tab pos="2514600" algn="r"/>
                          <a:tab pos="2636838" algn="ctr"/>
                          <a:tab pos="5273675" algn="r"/>
                        </a:tabLst>
                        <a:defRPr sz="1300">
                          <a:solidFill>
                            <a:schemeClr val="tx1"/>
                          </a:solidFill>
                          <a:latin typeface="Arial" panose="020B0604020202020204" pitchFamily="34" charset="0"/>
                        </a:defRPr>
                      </a:lvl1pPr>
                      <a:lvl2pPr>
                        <a:spcBef>
                          <a:spcPct val="20000"/>
                        </a:spcBef>
                        <a:tabLst>
                          <a:tab pos="349250" algn="r"/>
                          <a:tab pos="2514600" algn="r"/>
                          <a:tab pos="2636838" algn="ctr"/>
                          <a:tab pos="5273675" algn="r"/>
                        </a:tabLst>
                        <a:defRPr sz="1100">
                          <a:solidFill>
                            <a:schemeClr val="tx1"/>
                          </a:solidFill>
                          <a:latin typeface="Arial" panose="020B0604020202020204" pitchFamily="34" charset="0"/>
                        </a:defRPr>
                      </a:lvl2pPr>
                      <a:lvl3pPr>
                        <a:spcBef>
                          <a:spcPct val="20000"/>
                        </a:spcBef>
                        <a:tabLst>
                          <a:tab pos="349250" algn="r"/>
                          <a:tab pos="2514600" algn="r"/>
                          <a:tab pos="2636838" algn="ctr"/>
                          <a:tab pos="5273675" algn="r"/>
                        </a:tabLst>
                        <a:defRPr sz="1000">
                          <a:solidFill>
                            <a:schemeClr val="tx1"/>
                          </a:solidFill>
                          <a:latin typeface="Arial" panose="020B0604020202020204" pitchFamily="34" charset="0"/>
                        </a:defRPr>
                      </a:lvl3pPr>
                      <a:lvl4pPr>
                        <a:spcBef>
                          <a:spcPct val="20000"/>
                        </a:spcBef>
                        <a:tabLst>
                          <a:tab pos="349250" algn="r"/>
                          <a:tab pos="2514600" algn="r"/>
                          <a:tab pos="2636838" algn="ctr"/>
                          <a:tab pos="5273675" algn="r"/>
                        </a:tabLst>
                        <a:defRPr sz="900">
                          <a:solidFill>
                            <a:schemeClr val="tx1"/>
                          </a:solidFill>
                          <a:latin typeface="Arial" panose="020B0604020202020204" pitchFamily="34" charset="0"/>
                        </a:defRPr>
                      </a:lvl4pPr>
                      <a:lvl5pPr>
                        <a:spcBef>
                          <a:spcPct val="20000"/>
                        </a:spcBef>
                        <a:tabLst>
                          <a:tab pos="349250" algn="r"/>
                          <a:tab pos="2514600" algn="r"/>
                          <a:tab pos="2636838" algn="ctr"/>
                          <a:tab pos="5273675" algn="r"/>
                        </a:tabLst>
                        <a:defRPr sz="900">
                          <a:solidFill>
                            <a:schemeClr val="tx1"/>
                          </a:solidFill>
                          <a:latin typeface="Arial" panose="020B0604020202020204" pitchFamily="34" charset="0"/>
                        </a:defRPr>
                      </a:lvl5pPr>
                      <a:lvl6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6pPr>
                      <a:lvl7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7pPr>
                      <a:lvl8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8pPr>
                      <a:lvl9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349250" algn="r"/>
                          <a:tab pos="2514600" algn="r"/>
                          <a:tab pos="2636838" algn="ctr"/>
                          <a:tab pos="5273675" algn="r"/>
                        </a:tabLst>
                      </a:pPr>
                      <a:r>
                        <a:rPr kumimoji="0" lang="en-AU" altLang="en-US" sz="9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 J 6 5</a:t>
                      </a:r>
                      <a:endParaRPr kumimoji="0" lang="en-AU"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349250" algn="r"/>
                          <a:tab pos="2514600" algn="r"/>
                          <a:tab pos="2636838" algn="ctr"/>
                          <a:tab pos="5273675" algn="r"/>
                        </a:tabLst>
                        <a:defRPr sz="1300">
                          <a:solidFill>
                            <a:schemeClr val="tx1"/>
                          </a:solidFill>
                          <a:latin typeface="Arial" panose="020B0604020202020204" pitchFamily="34" charset="0"/>
                        </a:defRPr>
                      </a:lvl1pPr>
                      <a:lvl2pPr>
                        <a:spcBef>
                          <a:spcPct val="20000"/>
                        </a:spcBef>
                        <a:tabLst>
                          <a:tab pos="349250" algn="r"/>
                          <a:tab pos="2514600" algn="r"/>
                          <a:tab pos="2636838" algn="ctr"/>
                          <a:tab pos="5273675" algn="r"/>
                        </a:tabLst>
                        <a:defRPr sz="1100">
                          <a:solidFill>
                            <a:schemeClr val="tx1"/>
                          </a:solidFill>
                          <a:latin typeface="Arial" panose="020B0604020202020204" pitchFamily="34" charset="0"/>
                        </a:defRPr>
                      </a:lvl2pPr>
                      <a:lvl3pPr>
                        <a:spcBef>
                          <a:spcPct val="20000"/>
                        </a:spcBef>
                        <a:tabLst>
                          <a:tab pos="349250" algn="r"/>
                          <a:tab pos="2514600" algn="r"/>
                          <a:tab pos="2636838" algn="ctr"/>
                          <a:tab pos="5273675" algn="r"/>
                        </a:tabLst>
                        <a:defRPr sz="1000">
                          <a:solidFill>
                            <a:schemeClr val="tx1"/>
                          </a:solidFill>
                          <a:latin typeface="Arial" panose="020B0604020202020204" pitchFamily="34" charset="0"/>
                        </a:defRPr>
                      </a:lvl3pPr>
                      <a:lvl4pPr>
                        <a:spcBef>
                          <a:spcPct val="20000"/>
                        </a:spcBef>
                        <a:tabLst>
                          <a:tab pos="349250" algn="r"/>
                          <a:tab pos="2514600" algn="r"/>
                          <a:tab pos="2636838" algn="ctr"/>
                          <a:tab pos="5273675" algn="r"/>
                        </a:tabLst>
                        <a:defRPr sz="900">
                          <a:solidFill>
                            <a:schemeClr val="tx1"/>
                          </a:solidFill>
                          <a:latin typeface="Arial" panose="020B0604020202020204" pitchFamily="34" charset="0"/>
                        </a:defRPr>
                      </a:lvl4pPr>
                      <a:lvl5pPr>
                        <a:spcBef>
                          <a:spcPct val="20000"/>
                        </a:spcBef>
                        <a:tabLst>
                          <a:tab pos="349250" algn="r"/>
                          <a:tab pos="2514600" algn="r"/>
                          <a:tab pos="2636838" algn="ctr"/>
                          <a:tab pos="5273675" algn="r"/>
                        </a:tabLst>
                        <a:defRPr sz="900">
                          <a:solidFill>
                            <a:schemeClr val="tx1"/>
                          </a:solidFill>
                          <a:latin typeface="Arial" panose="020B0604020202020204" pitchFamily="34" charset="0"/>
                        </a:defRPr>
                      </a:lvl5pPr>
                      <a:lvl6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6pPr>
                      <a:lvl7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7pPr>
                      <a:lvl8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8pPr>
                      <a:lvl9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349250" algn="r"/>
                          <a:tab pos="2514600" algn="r"/>
                          <a:tab pos="2636838" algn="ctr"/>
                          <a:tab pos="5273675" algn="r"/>
                        </a:tabLst>
                      </a:pPr>
                      <a:r>
                        <a:rPr kumimoji="0" lang="en-AU" altLang="en-US" sz="9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K 9 7</a:t>
                      </a:r>
                      <a:endParaRPr kumimoji="0" lang="en-AU"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349250" algn="r"/>
                          <a:tab pos="2514600" algn="r"/>
                          <a:tab pos="2636838" algn="ctr"/>
                          <a:tab pos="5273675" algn="r"/>
                        </a:tabLst>
                        <a:defRPr sz="1300">
                          <a:solidFill>
                            <a:schemeClr val="tx1"/>
                          </a:solidFill>
                          <a:latin typeface="Arial" panose="020B0604020202020204" pitchFamily="34" charset="0"/>
                        </a:defRPr>
                      </a:lvl1pPr>
                      <a:lvl2pPr>
                        <a:spcBef>
                          <a:spcPct val="20000"/>
                        </a:spcBef>
                        <a:tabLst>
                          <a:tab pos="349250" algn="r"/>
                          <a:tab pos="2514600" algn="r"/>
                          <a:tab pos="2636838" algn="ctr"/>
                          <a:tab pos="5273675" algn="r"/>
                        </a:tabLst>
                        <a:defRPr sz="1100">
                          <a:solidFill>
                            <a:schemeClr val="tx1"/>
                          </a:solidFill>
                          <a:latin typeface="Arial" panose="020B0604020202020204" pitchFamily="34" charset="0"/>
                        </a:defRPr>
                      </a:lvl2pPr>
                      <a:lvl3pPr>
                        <a:spcBef>
                          <a:spcPct val="20000"/>
                        </a:spcBef>
                        <a:tabLst>
                          <a:tab pos="349250" algn="r"/>
                          <a:tab pos="2514600" algn="r"/>
                          <a:tab pos="2636838" algn="ctr"/>
                          <a:tab pos="5273675" algn="r"/>
                        </a:tabLst>
                        <a:defRPr sz="1000">
                          <a:solidFill>
                            <a:schemeClr val="tx1"/>
                          </a:solidFill>
                          <a:latin typeface="Arial" panose="020B0604020202020204" pitchFamily="34" charset="0"/>
                        </a:defRPr>
                      </a:lvl3pPr>
                      <a:lvl4pPr>
                        <a:spcBef>
                          <a:spcPct val="20000"/>
                        </a:spcBef>
                        <a:tabLst>
                          <a:tab pos="349250" algn="r"/>
                          <a:tab pos="2514600" algn="r"/>
                          <a:tab pos="2636838" algn="ctr"/>
                          <a:tab pos="5273675" algn="r"/>
                        </a:tabLst>
                        <a:defRPr sz="900">
                          <a:solidFill>
                            <a:schemeClr val="tx1"/>
                          </a:solidFill>
                          <a:latin typeface="Arial" panose="020B0604020202020204" pitchFamily="34" charset="0"/>
                        </a:defRPr>
                      </a:lvl4pPr>
                      <a:lvl5pPr>
                        <a:spcBef>
                          <a:spcPct val="20000"/>
                        </a:spcBef>
                        <a:tabLst>
                          <a:tab pos="349250" algn="r"/>
                          <a:tab pos="2514600" algn="r"/>
                          <a:tab pos="2636838" algn="ctr"/>
                          <a:tab pos="5273675" algn="r"/>
                        </a:tabLst>
                        <a:defRPr sz="900">
                          <a:solidFill>
                            <a:schemeClr val="tx1"/>
                          </a:solidFill>
                          <a:latin typeface="Arial" panose="020B0604020202020204" pitchFamily="34" charset="0"/>
                        </a:defRPr>
                      </a:lvl5pPr>
                      <a:lvl6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6pPr>
                      <a:lvl7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7pPr>
                      <a:lvl8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8pPr>
                      <a:lvl9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349250" algn="r"/>
                          <a:tab pos="2514600" algn="r"/>
                          <a:tab pos="2636838" algn="ctr"/>
                          <a:tab pos="5273675" algn="r"/>
                        </a:tabLst>
                      </a:pPr>
                      <a:r>
                        <a:rPr kumimoji="0" lang="en-AU" altLang="en-US" sz="9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10 3 2</a:t>
                      </a:r>
                      <a:endParaRPr kumimoji="0" lang="en-AU"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349250" algn="r"/>
                          <a:tab pos="2514600" algn="r"/>
                          <a:tab pos="2636838" algn="ctr"/>
                          <a:tab pos="5273675" algn="r"/>
                        </a:tabLst>
                        <a:defRPr sz="1300">
                          <a:solidFill>
                            <a:schemeClr val="tx1"/>
                          </a:solidFill>
                          <a:latin typeface="Arial" panose="020B0604020202020204" pitchFamily="34" charset="0"/>
                        </a:defRPr>
                      </a:lvl1pPr>
                      <a:lvl2pPr>
                        <a:spcBef>
                          <a:spcPct val="20000"/>
                        </a:spcBef>
                        <a:tabLst>
                          <a:tab pos="349250" algn="r"/>
                          <a:tab pos="2514600" algn="r"/>
                          <a:tab pos="2636838" algn="ctr"/>
                          <a:tab pos="5273675" algn="r"/>
                        </a:tabLst>
                        <a:defRPr sz="1100">
                          <a:solidFill>
                            <a:schemeClr val="tx1"/>
                          </a:solidFill>
                          <a:latin typeface="Arial" panose="020B0604020202020204" pitchFamily="34" charset="0"/>
                        </a:defRPr>
                      </a:lvl2pPr>
                      <a:lvl3pPr>
                        <a:spcBef>
                          <a:spcPct val="20000"/>
                        </a:spcBef>
                        <a:tabLst>
                          <a:tab pos="349250" algn="r"/>
                          <a:tab pos="2514600" algn="r"/>
                          <a:tab pos="2636838" algn="ctr"/>
                          <a:tab pos="5273675" algn="r"/>
                        </a:tabLst>
                        <a:defRPr sz="1000">
                          <a:solidFill>
                            <a:schemeClr val="tx1"/>
                          </a:solidFill>
                          <a:latin typeface="Arial" panose="020B0604020202020204" pitchFamily="34" charset="0"/>
                        </a:defRPr>
                      </a:lvl3pPr>
                      <a:lvl4pPr>
                        <a:spcBef>
                          <a:spcPct val="20000"/>
                        </a:spcBef>
                        <a:tabLst>
                          <a:tab pos="349250" algn="r"/>
                          <a:tab pos="2514600" algn="r"/>
                          <a:tab pos="2636838" algn="ctr"/>
                          <a:tab pos="5273675" algn="r"/>
                        </a:tabLst>
                        <a:defRPr sz="900">
                          <a:solidFill>
                            <a:schemeClr val="tx1"/>
                          </a:solidFill>
                          <a:latin typeface="Arial" panose="020B0604020202020204" pitchFamily="34" charset="0"/>
                        </a:defRPr>
                      </a:lvl4pPr>
                      <a:lvl5pPr>
                        <a:spcBef>
                          <a:spcPct val="20000"/>
                        </a:spcBef>
                        <a:tabLst>
                          <a:tab pos="349250" algn="r"/>
                          <a:tab pos="2514600" algn="r"/>
                          <a:tab pos="2636838" algn="ctr"/>
                          <a:tab pos="5273675" algn="r"/>
                        </a:tabLst>
                        <a:defRPr sz="900">
                          <a:solidFill>
                            <a:schemeClr val="tx1"/>
                          </a:solidFill>
                          <a:latin typeface="Arial" panose="020B0604020202020204" pitchFamily="34" charset="0"/>
                        </a:defRPr>
                      </a:lvl5pPr>
                      <a:lvl6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6pPr>
                      <a:lvl7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7pPr>
                      <a:lvl8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8pPr>
                      <a:lvl9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349250" algn="r"/>
                          <a:tab pos="2514600" algn="r"/>
                          <a:tab pos="2636838" algn="ctr"/>
                          <a:tab pos="5273675" algn="r"/>
                        </a:tabLst>
                      </a:pPr>
                      <a:r>
                        <a:rPr kumimoji="0" lang="en-AU" altLang="en-US" sz="9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Q 8 4</a:t>
                      </a:r>
                      <a:endParaRPr kumimoji="0" lang="en-AU"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80863638"/>
                  </a:ext>
                </a:extLst>
              </a:tr>
              <a:tr h="241300">
                <a:tc>
                  <a:txBody>
                    <a:bodyPr/>
                    <a:lstStyle>
                      <a:lvl1pPr>
                        <a:spcBef>
                          <a:spcPct val="20000"/>
                        </a:spcBef>
                        <a:tabLst>
                          <a:tab pos="349250" algn="r"/>
                          <a:tab pos="2514600" algn="r"/>
                          <a:tab pos="2636838" algn="ctr"/>
                          <a:tab pos="5273675" algn="r"/>
                        </a:tabLst>
                        <a:defRPr sz="1300">
                          <a:solidFill>
                            <a:schemeClr val="tx1"/>
                          </a:solidFill>
                          <a:latin typeface="Arial" panose="020B0604020202020204" pitchFamily="34" charset="0"/>
                        </a:defRPr>
                      </a:lvl1pPr>
                      <a:lvl2pPr>
                        <a:spcBef>
                          <a:spcPct val="20000"/>
                        </a:spcBef>
                        <a:tabLst>
                          <a:tab pos="349250" algn="r"/>
                          <a:tab pos="2514600" algn="r"/>
                          <a:tab pos="2636838" algn="ctr"/>
                          <a:tab pos="5273675" algn="r"/>
                        </a:tabLst>
                        <a:defRPr sz="1100">
                          <a:solidFill>
                            <a:schemeClr val="tx1"/>
                          </a:solidFill>
                          <a:latin typeface="Arial" panose="020B0604020202020204" pitchFamily="34" charset="0"/>
                        </a:defRPr>
                      </a:lvl2pPr>
                      <a:lvl3pPr>
                        <a:spcBef>
                          <a:spcPct val="20000"/>
                        </a:spcBef>
                        <a:tabLst>
                          <a:tab pos="349250" algn="r"/>
                          <a:tab pos="2514600" algn="r"/>
                          <a:tab pos="2636838" algn="ctr"/>
                          <a:tab pos="5273675" algn="r"/>
                        </a:tabLst>
                        <a:defRPr sz="1000">
                          <a:solidFill>
                            <a:schemeClr val="tx1"/>
                          </a:solidFill>
                          <a:latin typeface="Arial" panose="020B0604020202020204" pitchFamily="34" charset="0"/>
                        </a:defRPr>
                      </a:lvl3pPr>
                      <a:lvl4pPr>
                        <a:spcBef>
                          <a:spcPct val="20000"/>
                        </a:spcBef>
                        <a:tabLst>
                          <a:tab pos="349250" algn="r"/>
                          <a:tab pos="2514600" algn="r"/>
                          <a:tab pos="2636838" algn="ctr"/>
                          <a:tab pos="5273675" algn="r"/>
                        </a:tabLst>
                        <a:defRPr sz="900">
                          <a:solidFill>
                            <a:schemeClr val="tx1"/>
                          </a:solidFill>
                          <a:latin typeface="Arial" panose="020B0604020202020204" pitchFamily="34" charset="0"/>
                        </a:defRPr>
                      </a:lvl4pPr>
                      <a:lvl5pPr>
                        <a:spcBef>
                          <a:spcPct val="20000"/>
                        </a:spcBef>
                        <a:tabLst>
                          <a:tab pos="349250" algn="r"/>
                          <a:tab pos="2514600" algn="r"/>
                          <a:tab pos="2636838" algn="ctr"/>
                          <a:tab pos="5273675" algn="r"/>
                        </a:tabLst>
                        <a:defRPr sz="900">
                          <a:solidFill>
                            <a:schemeClr val="tx1"/>
                          </a:solidFill>
                          <a:latin typeface="Arial" panose="020B0604020202020204" pitchFamily="34" charset="0"/>
                        </a:defRPr>
                      </a:lvl5pPr>
                      <a:lvl6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6pPr>
                      <a:lvl7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7pPr>
                      <a:lvl8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8pPr>
                      <a:lvl9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349250" algn="r"/>
                          <a:tab pos="2514600" algn="r"/>
                          <a:tab pos="2636838" algn="ctr"/>
                          <a:tab pos="5273675" algn="r"/>
                        </a:tabLst>
                      </a:pPr>
                      <a:r>
                        <a:rPr kumimoji="0" lang="en-AU" altLang="en-US" sz="900" b="0" i="0" u="none" strike="noStrike" cap="none" normalizeH="0" baseline="0">
                          <a:ln>
                            <a:noFill/>
                          </a:ln>
                          <a:solidFill>
                            <a:srgbClr val="FF0000"/>
                          </a:solidFill>
                          <a:effectLst/>
                          <a:latin typeface="Times New Roman" panose="02020603050405020304" pitchFamily="18" charset="0"/>
                          <a:cs typeface="Times New Roman" panose="02020603050405020304" pitchFamily="18" charset="0"/>
                        </a:rPr>
                        <a:t>diamonds</a:t>
                      </a:r>
                      <a:endParaRPr kumimoji="0" lang="en-AU"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349250" algn="r"/>
                          <a:tab pos="2514600" algn="r"/>
                          <a:tab pos="2636838" algn="ctr"/>
                          <a:tab pos="5273675" algn="r"/>
                        </a:tabLst>
                        <a:defRPr sz="1300">
                          <a:solidFill>
                            <a:schemeClr val="tx1"/>
                          </a:solidFill>
                          <a:latin typeface="Arial" panose="020B0604020202020204" pitchFamily="34" charset="0"/>
                        </a:defRPr>
                      </a:lvl1pPr>
                      <a:lvl2pPr>
                        <a:spcBef>
                          <a:spcPct val="20000"/>
                        </a:spcBef>
                        <a:tabLst>
                          <a:tab pos="349250" algn="r"/>
                          <a:tab pos="2514600" algn="r"/>
                          <a:tab pos="2636838" algn="ctr"/>
                          <a:tab pos="5273675" algn="r"/>
                        </a:tabLst>
                        <a:defRPr sz="1100">
                          <a:solidFill>
                            <a:schemeClr val="tx1"/>
                          </a:solidFill>
                          <a:latin typeface="Arial" panose="020B0604020202020204" pitchFamily="34" charset="0"/>
                        </a:defRPr>
                      </a:lvl2pPr>
                      <a:lvl3pPr>
                        <a:spcBef>
                          <a:spcPct val="20000"/>
                        </a:spcBef>
                        <a:tabLst>
                          <a:tab pos="349250" algn="r"/>
                          <a:tab pos="2514600" algn="r"/>
                          <a:tab pos="2636838" algn="ctr"/>
                          <a:tab pos="5273675" algn="r"/>
                        </a:tabLst>
                        <a:defRPr sz="1000">
                          <a:solidFill>
                            <a:schemeClr val="tx1"/>
                          </a:solidFill>
                          <a:latin typeface="Arial" panose="020B0604020202020204" pitchFamily="34" charset="0"/>
                        </a:defRPr>
                      </a:lvl3pPr>
                      <a:lvl4pPr>
                        <a:spcBef>
                          <a:spcPct val="20000"/>
                        </a:spcBef>
                        <a:tabLst>
                          <a:tab pos="349250" algn="r"/>
                          <a:tab pos="2514600" algn="r"/>
                          <a:tab pos="2636838" algn="ctr"/>
                          <a:tab pos="5273675" algn="r"/>
                        </a:tabLst>
                        <a:defRPr sz="900">
                          <a:solidFill>
                            <a:schemeClr val="tx1"/>
                          </a:solidFill>
                          <a:latin typeface="Arial" panose="020B0604020202020204" pitchFamily="34" charset="0"/>
                        </a:defRPr>
                      </a:lvl4pPr>
                      <a:lvl5pPr>
                        <a:spcBef>
                          <a:spcPct val="20000"/>
                        </a:spcBef>
                        <a:tabLst>
                          <a:tab pos="349250" algn="r"/>
                          <a:tab pos="2514600" algn="r"/>
                          <a:tab pos="2636838" algn="ctr"/>
                          <a:tab pos="5273675" algn="r"/>
                        </a:tabLst>
                        <a:defRPr sz="900">
                          <a:solidFill>
                            <a:schemeClr val="tx1"/>
                          </a:solidFill>
                          <a:latin typeface="Arial" panose="020B0604020202020204" pitchFamily="34" charset="0"/>
                        </a:defRPr>
                      </a:lvl5pPr>
                      <a:lvl6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6pPr>
                      <a:lvl7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7pPr>
                      <a:lvl8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8pPr>
                      <a:lvl9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349250" algn="r"/>
                          <a:tab pos="2514600" algn="r"/>
                          <a:tab pos="2636838" algn="ctr"/>
                          <a:tab pos="5273675" algn="r"/>
                        </a:tabLst>
                      </a:pPr>
                      <a:r>
                        <a:rPr kumimoji="0" lang="en-AU" altLang="en-US" sz="900" b="0" i="0" u="none" strike="noStrike" cap="none" normalizeH="0" baseline="0">
                          <a:ln>
                            <a:noFill/>
                          </a:ln>
                          <a:solidFill>
                            <a:srgbClr val="FF0000"/>
                          </a:solidFill>
                          <a:effectLst/>
                          <a:latin typeface="Times New Roman" panose="02020603050405020304" pitchFamily="18" charset="0"/>
                          <a:cs typeface="Times New Roman" panose="02020603050405020304" pitchFamily="18" charset="0"/>
                        </a:rPr>
                        <a:t>K 7 5</a:t>
                      </a:r>
                      <a:endParaRPr kumimoji="0" lang="en-AU"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349250" algn="r"/>
                          <a:tab pos="2514600" algn="r"/>
                          <a:tab pos="2636838" algn="ctr"/>
                          <a:tab pos="5273675" algn="r"/>
                        </a:tabLst>
                        <a:defRPr sz="1300">
                          <a:solidFill>
                            <a:schemeClr val="tx1"/>
                          </a:solidFill>
                          <a:latin typeface="Arial" panose="020B0604020202020204" pitchFamily="34" charset="0"/>
                        </a:defRPr>
                      </a:lvl1pPr>
                      <a:lvl2pPr>
                        <a:spcBef>
                          <a:spcPct val="20000"/>
                        </a:spcBef>
                        <a:tabLst>
                          <a:tab pos="349250" algn="r"/>
                          <a:tab pos="2514600" algn="r"/>
                          <a:tab pos="2636838" algn="ctr"/>
                          <a:tab pos="5273675" algn="r"/>
                        </a:tabLst>
                        <a:defRPr sz="1100">
                          <a:solidFill>
                            <a:schemeClr val="tx1"/>
                          </a:solidFill>
                          <a:latin typeface="Arial" panose="020B0604020202020204" pitchFamily="34" charset="0"/>
                        </a:defRPr>
                      </a:lvl2pPr>
                      <a:lvl3pPr>
                        <a:spcBef>
                          <a:spcPct val="20000"/>
                        </a:spcBef>
                        <a:tabLst>
                          <a:tab pos="349250" algn="r"/>
                          <a:tab pos="2514600" algn="r"/>
                          <a:tab pos="2636838" algn="ctr"/>
                          <a:tab pos="5273675" algn="r"/>
                        </a:tabLst>
                        <a:defRPr sz="1000">
                          <a:solidFill>
                            <a:schemeClr val="tx1"/>
                          </a:solidFill>
                          <a:latin typeface="Arial" panose="020B0604020202020204" pitchFamily="34" charset="0"/>
                        </a:defRPr>
                      </a:lvl3pPr>
                      <a:lvl4pPr>
                        <a:spcBef>
                          <a:spcPct val="20000"/>
                        </a:spcBef>
                        <a:tabLst>
                          <a:tab pos="349250" algn="r"/>
                          <a:tab pos="2514600" algn="r"/>
                          <a:tab pos="2636838" algn="ctr"/>
                          <a:tab pos="5273675" algn="r"/>
                        </a:tabLst>
                        <a:defRPr sz="900">
                          <a:solidFill>
                            <a:schemeClr val="tx1"/>
                          </a:solidFill>
                          <a:latin typeface="Arial" panose="020B0604020202020204" pitchFamily="34" charset="0"/>
                        </a:defRPr>
                      </a:lvl4pPr>
                      <a:lvl5pPr>
                        <a:spcBef>
                          <a:spcPct val="20000"/>
                        </a:spcBef>
                        <a:tabLst>
                          <a:tab pos="349250" algn="r"/>
                          <a:tab pos="2514600" algn="r"/>
                          <a:tab pos="2636838" algn="ctr"/>
                          <a:tab pos="5273675" algn="r"/>
                        </a:tabLst>
                        <a:defRPr sz="900">
                          <a:solidFill>
                            <a:schemeClr val="tx1"/>
                          </a:solidFill>
                          <a:latin typeface="Arial" panose="020B0604020202020204" pitchFamily="34" charset="0"/>
                        </a:defRPr>
                      </a:lvl5pPr>
                      <a:lvl6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6pPr>
                      <a:lvl7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7pPr>
                      <a:lvl8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8pPr>
                      <a:lvl9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349250" algn="r"/>
                          <a:tab pos="2514600" algn="r"/>
                          <a:tab pos="2636838" algn="ctr"/>
                          <a:tab pos="5273675" algn="r"/>
                        </a:tabLst>
                      </a:pPr>
                      <a:r>
                        <a:rPr kumimoji="0" lang="en-AU" altLang="en-US" sz="900" b="0" i="0" u="none" strike="noStrike" cap="none" normalizeH="0" baseline="0">
                          <a:ln>
                            <a:noFill/>
                          </a:ln>
                          <a:solidFill>
                            <a:srgbClr val="FF0000"/>
                          </a:solidFill>
                          <a:effectLst/>
                          <a:latin typeface="Times New Roman" panose="02020603050405020304" pitchFamily="18" charset="0"/>
                          <a:cs typeface="Times New Roman" panose="02020603050405020304" pitchFamily="18" charset="0"/>
                        </a:rPr>
                        <a:t>Q J 8</a:t>
                      </a:r>
                      <a:endParaRPr kumimoji="0" lang="en-AU"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349250" algn="r"/>
                          <a:tab pos="2514600" algn="r"/>
                          <a:tab pos="2636838" algn="ctr"/>
                          <a:tab pos="5273675" algn="r"/>
                        </a:tabLst>
                        <a:defRPr sz="1300">
                          <a:solidFill>
                            <a:schemeClr val="tx1"/>
                          </a:solidFill>
                          <a:latin typeface="Arial" panose="020B0604020202020204" pitchFamily="34" charset="0"/>
                        </a:defRPr>
                      </a:lvl1pPr>
                      <a:lvl2pPr>
                        <a:spcBef>
                          <a:spcPct val="20000"/>
                        </a:spcBef>
                        <a:tabLst>
                          <a:tab pos="349250" algn="r"/>
                          <a:tab pos="2514600" algn="r"/>
                          <a:tab pos="2636838" algn="ctr"/>
                          <a:tab pos="5273675" algn="r"/>
                        </a:tabLst>
                        <a:defRPr sz="1100">
                          <a:solidFill>
                            <a:schemeClr val="tx1"/>
                          </a:solidFill>
                          <a:latin typeface="Arial" panose="020B0604020202020204" pitchFamily="34" charset="0"/>
                        </a:defRPr>
                      </a:lvl2pPr>
                      <a:lvl3pPr>
                        <a:spcBef>
                          <a:spcPct val="20000"/>
                        </a:spcBef>
                        <a:tabLst>
                          <a:tab pos="349250" algn="r"/>
                          <a:tab pos="2514600" algn="r"/>
                          <a:tab pos="2636838" algn="ctr"/>
                          <a:tab pos="5273675" algn="r"/>
                        </a:tabLst>
                        <a:defRPr sz="1000">
                          <a:solidFill>
                            <a:schemeClr val="tx1"/>
                          </a:solidFill>
                          <a:latin typeface="Arial" panose="020B0604020202020204" pitchFamily="34" charset="0"/>
                        </a:defRPr>
                      </a:lvl3pPr>
                      <a:lvl4pPr>
                        <a:spcBef>
                          <a:spcPct val="20000"/>
                        </a:spcBef>
                        <a:tabLst>
                          <a:tab pos="349250" algn="r"/>
                          <a:tab pos="2514600" algn="r"/>
                          <a:tab pos="2636838" algn="ctr"/>
                          <a:tab pos="5273675" algn="r"/>
                        </a:tabLst>
                        <a:defRPr sz="900">
                          <a:solidFill>
                            <a:schemeClr val="tx1"/>
                          </a:solidFill>
                          <a:latin typeface="Arial" panose="020B0604020202020204" pitchFamily="34" charset="0"/>
                        </a:defRPr>
                      </a:lvl4pPr>
                      <a:lvl5pPr>
                        <a:spcBef>
                          <a:spcPct val="20000"/>
                        </a:spcBef>
                        <a:tabLst>
                          <a:tab pos="349250" algn="r"/>
                          <a:tab pos="2514600" algn="r"/>
                          <a:tab pos="2636838" algn="ctr"/>
                          <a:tab pos="5273675" algn="r"/>
                        </a:tabLst>
                        <a:defRPr sz="900">
                          <a:solidFill>
                            <a:schemeClr val="tx1"/>
                          </a:solidFill>
                          <a:latin typeface="Arial" panose="020B0604020202020204" pitchFamily="34" charset="0"/>
                        </a:defRPr>
                      </a:lvl5pPr>
                      <a:lvl6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6pPr>
                      <a:lvl7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7pPr>
                      <a:lvl8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8pPr>
                      <a:lvl9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349250" algn="r"/>
                          <a:tab pos="2514600" algn="r"/>
                          <a:tab pos="2636838" algn="ctr"/>
                          <a:tab pos="5273675" algn="r"/>
                        </a:tabLst>
                      </a:pPr>
                      <a:r>
                        <a:rPr kumimoji="0" lang="en-AU" altLang="en-US" sz="900" b="0" i="0" u="none" strike="noStrike" cap="none" normalizeH="0" baseline="0">
                          <a:ln>
                            <a:noFill/>
                          </a:ln>
                          <a:solidFill>
                            <a:srgbClr val="FF0000"/>
                          </a:solidFill>
                          <a:effectLst/>
                          <a:latin typeface="Times New Roman" panose="02020603050405020304" pitchFamily="18" charset="0"/>
                          <a:cs typeface="Times New Roman" panose="02020603050405020304" pitchFamily="18" charset="0"/>
                        </a:rPr>
                        <a:t>4 3 2</a:t>
                      </a:r>
                      <a:endParaRPr kumimoji="0" lang="en-AU"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349250" algn="r"/>
                          <a:tab pos="2514600" algn="r"/>
                          <a:tab pos="2636838" algn="ctr"/>
                          <a:tab pos="5273675" algn="r"/>
                        </a:tabLst>
                        <a:defRPr sz="1300">
                          <a:solidFill>
                            <a:schemeClr val="tx1"/>
                          </a:solidFill>
                          <a:latin typeface="Arial" panose="020B0604020202020204" pitchFamily="34" charset="0"/>
                        </a:defRPr>
                      </a:lvl1pPr>
                      <a:lvl2pPr>
                        <a:spcBef>
                          <a:spcPct val="20000"/>
                        </a:spcBef>
                        <a:tabLst>
                          <a:tab pos="349250" algn="r"/>
                          <a:tab pos="2514600" algn="r"/>
                          <a:tab pos="2636838" algn="ctr"/>
                          <a:tab pos="5273675" algn="r"/>
                        </a:tabLst>
                        <a:defRPr sz="1100">
                          <a:solidFill>
                            <a:schemeClr val="tx1"/>
                          </a:solidFill>
                          <a:latin typeface="Arial" panose="020B0604020202020204" pitchFamily="34" charset="0"/>
                        </a:defRPr>
                      </a:lvl2pPr>
                      <a:lvl3pPr>
                        <a:spcBef>
                          <a:spcPct val="20000"/>
                        </a:spcBef>
                        <a:tabLst>
                          <a:tab pos="349250" algn="r"/>
                          <a:tab pos="2514600" algn="r"/>
                          <a:tab pos="2636838" algn="ctr"/>
                          <a:tab pos="5273675" algn="r"/>
                        </a:tabLst>
                        <a:defRPr sz="1000">
                          <a:solidFill>
                            <a:schemeClr val="tx1"/>
                          </a:solidFill>
                          <a:latin typeface="Arial" panose="020B0604020202020204" pitchFamily="34" charset="0"/>
                        </a:defRPr>
                      </a:lvl3pPr>
                      <a:lvl4pPr>
                        <a:spcBef>
                          <a:spcPct val="20000"/>
                        </a:spcBef>
                        <a:tabLst>
                          <a:tab pos="349250" algn="r"/>
                          <a:tab pos="2514600" algn="r"/>
                          <a:tab pos="2636838" algn="ctr"/>
                          <a:tab pos="5273675" algn="r"/>
                        </a:tabLst>
                        <a:defRPr sz="900">
                          <a:solidFill>
                            <a:schemeClr val="tx1"/>
                          </a:solidFill>
                          <a:latin typeface="Arial" panose="020B0604020202020204" pitchFamily="34" charset="0"/>
                        </a:defRPr>
                      </a:lvl4pPr>
                      <a:lvl5pPr>
                        <a:spcBef>
                          <a:spcPct val="20000"/>
                        </a:spcBef>
                        <a:tabLst>
                          <a:tab pos="349250" algn="r"/>
                          <a:tab pos="2514600" algn="r"/>
                          <a:tab pos="2636838" algn="ctr"/>
                          <a:tab pos="5273675" algn="r"/>
                        </a:tabLst>
                        <a:defRPr sz="900">
                          <a:solidFill>
                            <a:schemeClr val="tx1"/>
                          </a:solidFill>
                          <a:latin typeface="Arial" panose="020B0604020202020204" pitchFamily="34" charset="0"/>
                        </a:defRPr>
                      </a:lvl5pPr>
                      <a:lvl6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6pPr>
                      <a:lvl7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7pPr>
                      <a:lvl8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8pPr>
                      <a:lvl9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349250" algn="r"/>
                          <a:tab pos="2514600" algn="r"/>
                          <a:tab pos="2636838" algn="ctr"/>
                          <a:tab pos="5273675" algn="r"/>
                        </a:tabLst>
                      </a:pPr>
                      <a:r>
                        <a:rPr kumimoji="0" lang="en-AU" altLang="en-US" sz="900" b="0" i="0" u="none" strike="noStrike" cap="none" normalizeH="0" baseline="0">
                          <a:ln>
                            <a:noFill/>
                          </a:ln>
                          <a:solidFill>
                            <a:srgbClr val="FF0000"/>
                          </a:solidFill>
                          <a:effectLst/>
                          <a:latin typeface="Times New Roman" panose="02020603050405020304" pitchFamily="18" charset="0"/>
                          <a:cs typeface="Times New Roman" panose="02020603050405020304" pitchFamily="18" charset="0"/>
                        </a:rPr>
                        <a:t>A 10 9 6</a:t>
                      </a:r>
                      <a:endParaRPr kumimoji="0" lang="en-AU"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57998472"/>
                  </a:ext>
                </a:extLst>
              </a:tr>
              <a:tr h="242888">
                <a:tc>
                  <a:txBody>
                    <a:bodyPr/>
                    <a:lstStyle>
                      <a:lvl1pPr>
                        <a:spcBef>
                          <a:spcPct val="20000"/>
                        </a:spcBef>
                        <a:tabLst>
                          <a:tab pos="349250" algn="r"/>
                          <a:tab pos="2514600" algn="r"/>
                          <a:tab pos="2636838" algn="ctr"/>
                          <a:tab pos="5273675" algn="r"/>
                        </a:tabLst>
                        <a:defRPr sz="1300">
                          <a:solidFill>
                            <a:schemeClr val="tx1"/>
                          </a:solidFill>
                          <a:latin typeface="Arial" panose="020B0604020202020204" pitchFamily="34" charset="0"/>
                        </a:defRPr>
                      </a:lvl1pPr>
                      <a:lvl2pPr>
                        <a:spcBef>
                          <a:spcPct val="20000"/>
                        </a:spcBef>
                        <a:tabLst>
                          <a:tab pos="349250" algn="r"/>
                          <a:tab pos="2514600" algn="r"/>
                          <a:tab pos="2636838" algn="ctr"/>
                          <a:tab pos="5273675" algn="r"/>
                        </a:tabLst>
                        <a:defRPr sz="1100">
                          <a:solidFill>
                            <a:schemeClr val="tx1"/>
                          </a:solidFill>
                          <a:latin typeface="Arial" panose="020B0604020202020204" pitchFamily="34" charset="0"/>
                        </a:defRPr>
                      </a:lvl2pPr>
                      <a:lvl3pPr>
                        <a:spcBef>
                          <a:spcPct val="20000"/>
                        </a:spcBef>
                        <a:tabLst>
                          <a:tab pos="349250" algn="r"/>
                          <a:tab pos="2514600" algn="r"/>
                          <a:tab pos="2636838" algn="ctr"/>
                          <a:tab pos="5273675" algn="r"/>
                        </a:tabLst>
                        <a:defRPr sz="1000">
                          <a:solidFill>
                            <a:schemeClr val="tx1"/>
                          </a:solidFill>
                          <a:latin typeface="Arial" panose="020B0604020202020204" pitchFamily="34" charset="0"/>
                        </a:defRPr>
                      </a:lvl3pPr>
                      <a:lvl4pPr>
                        <a:spcBef>
                          <a:spcPct val="20000"/>
                        </a:spcBef>
                        <a:tabLst>
                          <a:tab pos="349250" algn="r"/>
                          <a:tab pos="2514600" algn="r"/>
                          <a:tab pos="2636838" algn="ctr"/>
                          <a:tab pos="5273675" algn="r"/>
                        </a:tabLst>
                        <a:defRPr sz="900">
                          <a:solidFill>
                            <a:schemeClr val="tx1"/>
                          </a:solidFill>
                          <a:latin typeface="Arial" panose="020B0604020202020204" pitchFamily="34" charset="0"/>
                        </a:defRPr>
                      </a:lvl4pPr>
                      <a:lvl5pPr>
                        <a:spcBef>
                          <a:spcPct val="20000"/>
                        </a:spcBef>
                        <a:tabLst>
                          <a:tab pos="349250" algn="r"/>
                          <a:tab pos="2514600" algn="r"/>
                          <a:tab pos="2636838" algn="ctr"/>
                          <a:tab pos="5273675" algn="r"/>
                        </a:tabLst>
                        <a:defRPr sz="900">
                          <a:solidFill>
                            <a:schemeClr val="tx1"/>
                          </a:solidFill>
                          <a:latin typeface="Arial" panose="020B0604020202020204" pitchFamily="34" charset="0"/>
                        </a:defRPr>
                      </a:lvl5pPr>
                      <a:lvl6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6pPr>
                      <a:lvl7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7pPr>
                      <a:lvl8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8pPr>
                      <a:lvl9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349250" algn="r"/>
                          <a:tab pos="2514600" algn="r"/>
                          <a:tab pos="2636838" algn="ctr"/>
                          <a:tab pos="5273675" algn="r"/>
                        </a:tabLst>
                      </a:pPr>
                      <a:r>
                        <a:rPr kumimoji="0" lang="en-AU" altLang="en-US" sz="900" b="0" i="0" u="none" strike="noStrike" cap="none" normalizeH="0" baseline="0">
                          <a:ln>
                            <a:noFill/>
                          </a:ln>
                          <a:solidFill>
                            <a:srgbClr val="FF0000"/>
                          </a:solidFill>
                          <a:effectLst/>
                          <a:latin typeface="Times New Roman" panose="02020603050405020304" pitchFamily="18" charset="0"/>
                          <a:cs typeface="Times New Roman" panose="02020603050405020304" pitchFamily="18" charset="0"/>
                        </a:rPr>
                        <a:t>hearts</a:t>
                      </a:r>
                      <a:endParaRPr kumimoji="0" lang="en-AU"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349250" algn="r"/>
                          <a:tab pos="2514600" algn="r"/>
                          <a:tab pos="2636838" algn="ctr"/>
                          <a:tab pos="5273675" algn="r"/>
                        </a:tabLst>
                        <a:defRPr sz="1300">
                          <a:solidFill>
                            <a:schemeClr val="tx1"/>
                          </a:solidFill>
                          <a:latin typeface="Arial" panose="020B0604020202020204" pitchFamily="34" charset="0"/>
                        </a:defRPr>
                      </a:lvl1pPr>
                      <a:lvl2pPr>
                        <a:spcBef>
                          <a:spcPct val="20000"/>
                        </a:spcBef>
                        <a:tabLst>
                          <a:tab pos="349250" algn="r"/>
                          <a:tab pos="2514600" algn="r"/>
                          <a:tab pos="2636838" algn="ctr"/>
                          <a:tab pos="5273675" algn="r"/>
                        </a:tabLst>
                        <a:defRPr sz="1100">
                          <a:solidFill>
                            <a:schemeClr val="tx1"/>
                          </a:solidFill>
                          <a:latin typeface="Arial" panose="020B0604020202020204" pitchFamily="34" charset="0"/>
                        </a:defRPr>
                      </a:lvl2pPr>
                      <a:lvl3pPr>
                        <a:spcBef>
                          <a:spcPct val="20000"/>
                        </a:spcBef>
                        <a:tabLst>
                          <a:tab pos="349250" algn="r"/>
                          <a:tab pos="2514600" algn="r"/>
                          <a:tab pos="2636838" algn="ctr"/>
                          <a:tab pos="5273675" algn="r"/>
                        </a:tabLst>
                        <a:defRPr sz="1000">
                          <a:solidFill>
                            <a:schemeClr val="tx1"/>
                          </a:solidFill>
                          <a:latin typeface="Arial" panose="020B0604020202020204" pitchFamily="34" charset="0"/>
                        </a:defRPr>
                      </a:lvl3pPr>
                      <a:lvl4pPr>
                        <a:spcBef>
                          <a:spcPct val="20000"/>
                        </a:spcBef>
                        <a:tabLst>
                          <a:tab pos="349250" algn="r"/>
                          <a:tab pos="2514600" algn="r"/>
                          <a:tab pos="2636838" algn="ctr"/>
                          <a:tab pos="5273675" algn="r"/>
                        </a:tabLst>
                        <a:defRPr sz="900">
                          <a:solidFill>
                            <a:schemeClr val="tx1"/>
                          </a:solidFill>
                          <a:latin typeface="Arial" panose="020B0604020202020204" pitchFamily="34" charset="0"/>
                        </a:defRPr>
                      </a:lvl4pPr>
                      <a:lvl5pPr>
                        <a:spcBef>
                          <a:spcPct val="20000"/>
                        </a:spcBef>
                        <a:tabLst>
                          <a:tab pos="349250" algn="r"/>
                          <a:tab pos="2514600" algn="r"/>
                          <a:tab pos="2636838" algn="ctr"/>
                          <a:tab pos="5273675" algn="r"/>
                        </a:tabLst>
                        <a:defRPr sz="900">
                          <a:solidFill>
                            <a:schemeClr val="tx1"/>
                          </a:solidFill>
                          <a:latin typeface="Arial" panose="020B0604020202020204" pitchFamily="34" charset="0"/>
                        </a:defRPr>
                      </a:lvl5pPr>
                      <a:lvl6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6pPr>
                      <a:lvl7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7pPr>
                      <a:lvl8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8pPr>
                      <a:lvl9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349250" algn="r"/>
                          <a:tab pos="2514600" algn="r"/>
                          <a:tab pos="2636838" algn="ctr"/>
                          <a:tab pos="5273675" algn="r"/>
                        </a:tabLst>
                      </a:pPr>
                      <a:r>
                        <a:rPr kumimoji="0" lang="en-AU" altLang="en-US" sz="900" b="0" i="0" u="none" strike="noStrike" cap="none" normalizeH="0" baseline="0">
                          <a:ln>
                            <a:noFill/>
                          </a:ln>
                          <a:solidFill>
                            <a:srgbClr val="FF0000"/>
                          </a:solidFill>
                          <a:effectLst/>
                          <a:latin typeface="Times New Roman" panose="02020603050405020304" pitchFamily="18" charset="0"/>
                          <a:cs typeface="Times New Roman" panose="02020603050405020304" pitchFamily="18" charset="0"/>
                        </a:rPr>
                        <a:t>Q 6 2</a:t>
                      </a:r>
                      <a:endParaRPr kumimoji="0" lang="en-AU"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349250" algn="r"/>
                          <a:tab pos="2514600" algn="r"/>
                          <a:tab pos="2636838" algn="ctr"/>
                          <a:tab pos="5273675" algn="r"/>
                        </a:tabLst>
                        <a:defRPr sz="1300">
                          <a:solidFill>
                            <a:schemeClr val="tx1"/>
                          </a:solidFill>
                          <a:latin typeface="Arial" panose="020B0604020202020204" pitchFamily="34" charset="0"/>
                        </a:defRPr>
                      </a:lvl1pPr>
                      <a:lvl2pPr>
                        <a:spcBef>
                          <a:spcPct val="20000"/>
                        </a:spcBef>
                        <a:tabLst>
                          <a:tab pos="349250" algn="r"/>
                          <a:tab pos="2514600" algn="r"/>
                          <a:tab pos="2636838" algn="ctr"/>
                          <a:tab pos="5273675" algn="r"/>
                        </a:tabLst>
                        <a:defRPr sz="1100">
                          <a:solidFill>
                            <a:schemeClr val="tx1"/>
                          </a:solidFill>
                          <a:latin typeface="Arial" panose="020B0604020202020204" pitchFamily="34" charset="0"/>
                        </a:defRPr>
                      </a:lvl2pPr>
                      <a:lvl3pPr>
                        <a:spcBef>
                          <a:spcPct val="20000"/>
                        </a:spcBef>
                        <a:tabLst>
                          <a:tab pos="349250" algn="r"/>
                          <a:tab pos="2514600" algn="r"/>
                          <a:tab pos="2636838" algn="ctr"/>
                          <a:tab pos="5273675" algn="r"/>
                        </a:tabLst>
                        <a:defRPr sz="1000">
                          <a:solidFill>
                            <a:schemeClr val="tx1"/>
                          </a:solidFill>
                          <a:latin typeface="Arial" panose="020B0604020202020204" pitchFamily="34" charset="0"/>
                        </a:defRPr>
                      </a:lvl3pPr>
                      <a:lvl4pPr>
                        <a:spcBef>
                          <a:spcPct val="20000"/>
                        </a:spcBef>
                        <a:tabLst>
                          <a:tab pos="349250" algn="r"/>
                          <a:tab pos="2514600" algn="r"/>
                          <a:tab pos="2636838" algn="ctr"/>
                          <a:tab pos="5273675" algn="r"/>
                        </a:tabLst>
                        <a:defRPr sz="900">
                          <a:solidFill>
                            <a:schemeClr val="tx1"/>
                          </a:solidFill>
                          <a:latin typeface="Arial" panose="020B0604020202020204" pitchFamily="34" charset="0"/>
                        </a:defRPr>
                      </a:lvl4pPr>
                      <a:lvl5pPr>
                        <a:spcBef>
                          <a:spcPct val="20000"/>
                        </a:spcBef>
                        <a:tabLst>
                          <a:tab pos="349250" algn="r"/>
                          <a:tab pos="2514600" algn="r"/>
                          <a:tab pos="2636838" algn="ctr"/>
                          <a:tab pos="5273675" algn="r"/>
                        </a:tabLst>
                        <a:defRPr sz="900">
                          <a:solidFill>
                            <a:schemeClr val="tx1"/>
                          </a:solidFill>
                          <a:latin typeface="Arial" panose="020B0604020202020204" pitchFamily="34" charset="0"/>
                        </a:defRPr>
                      </a:lvl5pPr>
                      <a:lvl6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6pPr>
                      <a:lvl7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7pPr>
                      <a:lvl8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8pPr>
                      <a:lvl9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349250" algn="r"/>
                          <a:tab pos="2514600" algn="r"/>
                          <a:tab pos="2636838" algn="ctr"/>
                          <a:tab pos="5273675" algn="r"/>
                        </a:tabLst>
                      </a:pPr>
                      <a:r>
                        <a:rPr kumimoji="0" lang="en-AU" altLang="en-US" sz="900" b="0" i="0" u="none" strike="noStrike" cap="none" normalizeH="0" baseline="0">
                          <a:ln>
                            <a:noFill/>
                          </a:ln>
                          <a:solidFill>
                            <a:srgbClr val="FF0000"/>
                          </a:solidFill>
                          <a:effectLst/>
                          <a:latin typeface="Times New Roman" panose="02020603050405020304" pitchFamily="18" charset="0"/>
                          <a:cs typeface="Times New Roman" panose="02020603050405020304" pitchFamily="18" charset="0"/>
                        </a:rPr>
                        <a:t>J 8 7 5</a:t>
                      </a:r>
                      <a:endParaRPr kumimoji="0" lang="en-AU"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349250" algn="r"/>
                          <a:tab pos="2514600" algn="r"/>
                          <a:tab pos="2636838" algn="ctr"/>
                          <a:tab pos="5273675" algn="r"/>
                        </a:tabLst>
                        <a:defRPr sz="1300">
                          <a:solidFill>
                            <a:schemeClr val="tx1"/>
                          </a:solidFill>
                          <a:latin typeface="Arial" panose="020B0604020202020204" pitchFamily="34" charset="0"/>
                        </a:defRPr>
                      </a:lvl1pPr>
                      <a:lvl2pPr>
                        <a:spcBef>
                          <a:spcPct val="20000"/>
                        </a:spcBef>
                        <a:tabLst>
                          <a:tab pos="349250" algn="r"/>
                          <a:tab pos="2514600" algn="r"/>
                          <a:tab pos="2636838" algn="ctr"/>
                          <a:tab pos="5273675" algn="r"/>
                        </a:tabLst>
                        <a:defRPr sz="1100">
                          <a:solidFill>
                            <a:schemeClr val="tx1"/>
                          </a:solidFill>
                          <a:latin typeface="Arial" panose="020B0604020202020204" pitchFamily="34" charset="0"/>
                        </a:defRPr>
                      </a:lvl2pPr>
                      <a:lvl3pPr>
                        <a:spcBef>
                          <a:spcPct val="20000"/>
                        </a:spcBef>
                        <a:tabLst>
                          <a:tab pos="349250" algn="r"/>
                          <a:tab pos="2514600" algn="r"/>
                          <a:tab pos="2636838" algn="ctr"/>
                          <a:tab pos="5273675" algn="r"/>
                        </a:tabLst>
                        <a:defRPr sz="1000">
                          <a:solidFill>
                            <a:schemeClr val="tx1"/>
                          </a:solidFill>
                          <a:latin typeface="Arial" panose="020B0604020202020204" pitchFamily="34" charset="0"/>
                        </a:defRPr>
                      </a:lvl3pPr>
                      <a:lvl4pPr>
                        <a:spcBef>
                          <a:spcPct val="20000"/>
                        </a:spcBef>
                        <a:tabLst>
                          <a:tab pos="349250" algn="r"/>
                          <a:tab pos="2514600" algn="r"/>
                          <a:tab pos="2636838" algn="ctr"/>
                          <a:tab pos="5273675" algn="r"/>
                        </a:tabLst>
                        <a:defRPr sz="900">
                          <a:solidFill>
                            <a:schemeClr val="tx1"/>
                          </a:solidFill>
                          <a:latin typeface="Arial" panose="020B0604020202020204" pitchFamily="34" charset="0"/>
                        </a:defRPr>
                      </a:lvl4pPr>
                      <a:lvl5pPr>
                        <a:spcBef>
                          <a:spcPct val="20000"/>
                        </a:spcBef>
                        <a:tabLst>
                          <a:tab pos="349250" algn="r"/>
                          <a:tab pos="2514600" algn="r"/>
                          <a:tab pos="2636838" algn="ctr"/>
                          <a:tab pos="5273675" algn="r"/>
                        </a:tabLst>
                        <a:defRPr sz="900">
                          <a:solidFill>
                            <a:schemeClr val="tx1"/>
                          </a:solidFill>
                          <a:latin typeface="Arial" panose="020B0604020202020204" pitchFamily="34" charset="0"/>
                        </a:defRPr>
                      </a:lvl5pPr>
                      <a:lvl6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6pPr>
                      <a:lvl7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7pPr>
                      <a:lvl8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8pPr>
                      <a:lvl9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349250" algn="r"/>
                          <a:tab pos="2514600" algn="r"/>
                          <a:tab pos="2636838" algn="ctr"/>
                          <a:tab pos="5273675" algn="r"/>
                        </a:tabLst>
                      </a:pPr>
                      <a:r>
                        <a:rPr kumimoji="0" lang="en-AU" altLang="en-US" sz="900" b="0" i="0" u="none" strike="noStrike" cap="none" normalizeH="0" baseline="0">
                          <a:ln>
                            <a:noFill/>
                          </a:ln>
                          <a:solidFill>
                            <a:srgbClr val="FF0000"/>
                          </a:solidFill>
                          <a:effectLst/>
                          <a:latin typeface="Times New Roman" panose="02020603050405020304" pitchFamily="18" charset="0"/>
                          <a:cs typeface="Times New Roman" panose="02020603050405020304" pitchFamily="18" charset="0"/>
                        </a:rPr>
                        <a:t>K 10 9</a:t>
                      </a:r>
                      <a:endParaRPr kumimoji="0" lang="en-AU"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349250" algn="r"/>
                          <a:tab pos="2514600" algn="r"/>
                          <a:tab pos="2636838" algn="ctr"/>
                          <a:tab pos="5273675" algn="r"/>
                        </a:tabLst>
                        <a:defRPr sz="1300">
                          <a:solidFill>
                            <a:schemeClr val="tx1"/>
                          </a:solidFill>
                          <a:latin typeface="Arial" panose="020B0604020202020204" pitchFamily="34" charset="0"/>
                        </a:defRPr>
                      </a:lvl1pPr>
                      <a:lvl2pPr>
                        <a:spcBef>
                          <a:spcPct val="20000"/>
                        </a:spcBef>
                        <a:tabLst>
                          <a:tab pos="349250" algn="r"/>
                          <a:tab pos="2514600" algn="r"/>
                          <a:tab pos="2636838" algn="ctr"/>
                          <a:tab pos="5273675" algn="r"/>
                        </a:tabLst>
                        <a:defRPr sz="1100">
                          <a:solidFill>
                            <a:schemeClr val="tx1"/>
                          </a:solidFill>
                          <a:latin typeface="Arial" panose="020B0604020202020204" pitchFamily="34" charset="0"/>
                        </a:defRPr>
                      </a:lvl2pPr>
                      <a:lvl3pPr>
                        <a:spcBef>
                          <a:spcPct val="20000"/>
                        </a:spcBef>
                        <a:tabLst>
                          <a:tab pos="349250" algn="r"/>
                          <a:tab pos="2514600" algn="r"/>
                          <a:tab pos="2636838" algn="ctr"/>
                          <a:tab pos="5273675" algn="r"/>
                        </a:tabLst>
                        <a:defRPr sz="1000">
                          <a:solidFill>
                            <a:schemeClr val="tx1"/>
                          </a:solidFill>
                          <a:latin typeface="Arial" panose="020B0604020202020204" pitchFamily="34" charset="0"/>
                        </a:defRPr>
                      </a:lvl3pPr>
                      <a:lvl4pPr>
                        <a:spcBef>
                          <a:spcPct val="20000"/>
                        </a:spcBef>
                        <a:tabLst>
                          <a:tab pos="349250" algn="r"/>
                          <a:tab pos="2514600" algn="r"/>
                          <a:tab pos="2636838" algn="ctr"/>
                          <a:tab pos="5273675" algn="r"/>
                        </a:tabLst>
                        <a:defRPr sz="900">
                          <a:solidFill>
                            <a:schemeClr val="tx1"/>
                          </a:solidFill>
                          <a:latin typeface="Arial" panose="020B0604020202020204" pitchFamily="34" charset="0"/>
                        </a:defRPr>
                      </a:lvl4pPr>
                      <a:lvl5pPr>
                        <a:spcBef>
                          <a:spcPct val="20000"/>
                        </a:spcBef>
                        <a:tabLst>
                          <a:tab pos="349250" algn="r"/>
                          <a:tab pos="2514600" algn="r"/>
                          <a:tab pos="2636838" algn="ctr"/>
                          <a:tab pos="5273675" algn="r"/>
                        </a:tabLst>
                        <a:defRPr sz="900">
                          <a:solidFill>
                            <a:schemeClr val="tx1"/>
                          </a:solidFill>
                          <a:latin typeface="Arial" panose="020B0604020202020204" pitchFamily="34" charset="0"/>
                        </a:defRPr>
                      </a:lvl5pPr>
                      <a:lvl6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6pPr>
                      <a:lvl7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7pPr>
                      <a:lvl8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8pPr>
                      <a:lvl9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349250" algn="r"/>
                          <a:tab pos="2514600" algn="r"/>
                          <a:tab pos="2636838" algn="ctr"/>
                          <a:tab pos="5273675" algn="r"/>
                        </a:tabLst>
                      </a:pPr>
                      <a:r>
                        <a:rPr kumimoji="0" lang="en-AU" altLang="en-US" sz="900" b="0" i="0" u="none" strike="noStrike" cap="none" normalizeH="0" baseline="0">
                          <a:ln>
                            <a:noFill/>
                          </a:ln>
                          <a:solidFill>
                            <a:srgbClr val="FF0000"/>
                          </a:solidFill>
                          <a:effectLst/>
                          <a:latin typeface="Times New Roman" panose="02020603050405020304" pitchFamily="18" charset="0"/>
                          <a:cs typeface="Times New Roman" panose="02020603050405020304" pitchFamily="18" charset="0"/>
                        </a:rPr>
                        <a:t>A 4 3</a:t>
                      </a:r>
                      <a:endParaRPr kumimoji="0" lang="en-AU"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65932467"/>
                  </a:ext>
                </a:extLst>
              </a:tr>
              <a:tr h="241300">
                <a:tc>
                  <a:txBody>
                    <a:bodyPr/>
                    <a:lstStyle>
                      <a:lvl1pPr>
                        <a:spcBef>
                          <a:spcPct val="20000"/>
                        </a:spcBef>
                        <a:tabLst>
                          <a:tab pos="349250" algn="r"/>
                          <a:tab pos="2514600" algn="r"/>
                          <a:tab pos="2636838" algn="ctr"/>
                          <a:tab pos="5273675" algn="r"/>
                        </a:tabLst>
                        <a:defRPr sz="1300">
                          <a:solidFill>
                            <a:schemeClr val="tx1"/>
                          </a:solidFill>
                          <a:latin typeface="Arial" panose="020B0604020202020204" pitchFamily="34" charset="0"/>
                        </a:defRPr>
                      </a:lvl1pPr>
                      <a:lvl2pPr>
                        <a:spcBef>
                          <a:spcPct val="20000"/>
                        </a:spcBef>
                        <a:tabLst>
                          <a:tab pos="349250" algn="r"/>
                          <a:tab pos="2514600" algn="r"/>
                          <a:tab pos="2636838" algn="ctr"/>
                          <a:tab pos="5273675" algn="r"/>
                        </a:tabLst>
                        <a:defRPr sz="1100">
                          <a:solidFill>
                            <a:schemeClr val="tx1"/>
                          </a:solidFill>
                          <a:latin typeface="Arial" panose="020B0604020202020204" pitchFamily="34" charset="0"/>
                        </a:defRPr>
                      </a:lvl2pPr>
                      <a:lvl3pPr>
                        <a:spcBef>
                          <a:spcPct val="20000"/>
                        </a:spcBef>
                        <a:tabLst>
                          <a:tab pos="349250" algn="r"/>
                          <a:tab pos="2514600" algn="r"/>
                          <a:tab pos="2636838" algn="ctr"/>
                          <a:tab pos="5273675" algn="r"/>
                        </a:tabLst>
                        <a:defRPr sz="1000">
                          <a:solidFill>
                            <a:schemeClr val="tx1"/>
                          </a:solidFill>
                          <a:latin typeface="Arial" panose="020B0604020202020204" pitchFamily="34" charset="0"/>
                        </a:defRPr>
                      </a:lvl3pPr>
                      <a:lvl4pPr>
                        <a:spcBef>
                          <a:spcPct val="20000"/>
                        </a:spcBef>
                        <a:tabLst>
                          <a:tab pos="349250" algn="r"/>
                          <a:tab pos="2514600" algn="r"/>
                          <a:tab pos="2636838" algn="ctr"/>
                          <a:tab pos="5273675" algn="r"/>
                        </a:tabLst>
                        <a:defRPr sz="900">
                          <a:solidFill>
                            <a:schemeClr val="tx1"/>
                          </a:solidFill>
                          <a:latin typeface="Arial" panose="020B0604020202020204" pitchFamily="34" charset="0"/>
                        </a:defRPr>
                      </a:lvl4pPr>
                      <a:lvl5pPr>
                        <a:spcBef>
                          <a:spcPct val="20000"/>
                        </a:spcBef>
                        <a:tabLst>
                          <a:tab pos="349250" algn="r"/>
                          <a:tab pos="2514600" algn="r"/>
                          <a:tab pos="2636838" algn="ctr"/>
                          <a:tab pos="5273675" algn="r"/>
                        </a:tabLst>
                        <a:defRPr sz="900">
                          <a:solidFill>
                            <a:schemeClr val="tx1"/>
                          </a:solidFill>
                          <a:latin typeface="Arial" panose="020B0604020202020204" pitchFamily="34" charset="0"/>
                        </a:defRPr>
                      </a:lvl5pPr>
                      <a:lvl6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6pPr>
                      <a:lvl7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7pPr>
                      <a:lvl8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8pPr>
                      <a:lvl9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349250" algn="r"/>
                          <a:tab pos="2514600" algn="r"/>
                          <a:tab pos="2636838" algn="ctr"/>
                          <a:tab pos="5273675" algn="r"/>
                        </a:tabLst>
                      </a:pPr>
                      <a:r>
                        <a:rPr kumimoji="0" lang="en-AU" altLang="en-US" sz="9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spades</a:t>
                      </a:r>
                      <a:endParaRPr kumimoji="0" lang="en-AU"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349250" algn="r"/>
                          <a:tab pos="2514600" algn="r"/>
                          <a:tab pos="2636838" algn="ctr"/>
                          <a:tab pos="5273675" algn="r"/>
                        </a:tabLst>
                        <a:defRPr sz="1300">
                          <a:solidFill>
                            <a:schemeClr val="tx1"/>
                          </a:solidFill>
                          <a:latin typeface="Arial" panose="020B0604020202020204" pitchFamily="34" charset="0"/>
                        </a:defRPr>
                      </a:lvl1pPr>
                      <a:lvl2pPr>
                        <a:spcBef>
                          <a:spcPct val="20000"/>
                        </a:spcBef>
                        <a:tabLst>
                          <a:tab pos="349250" algn="r"/>
                          <a:tab pos="2514600" algn="r"/>
                          <a:tab pos="2636838" algn="ctr"/>
                          <a:tab pos="5273675" algn="r"/>
                        </a:tabLst>
                        <a:defRPr sz="1100">
                          <a:solidFill>
                            <a:schemeClr val="tx1"/>
                          </a:solidFill>
                          <a:latin typeface="Arial" panose="020B0604020202020204" pitchFamily="34" charset="0"/>
                        </a:defRPr>
                      </a:lvl2pPr>
                      <a:lvl3pPr>
                        <a:spcBef>
                          <a:spcPct val="20000"/>
                        </a:spcBef>
                        <a:tabLst>
                          <a:tab pos="349250" algn="r"/>
                          <a:tab pos="2514600" algn="r"/>
                          <a:tab pos="2636838" algn="ctr"/>
                          <a:tab pos="5273675" algn="r"/>
                        </a:tabLst>
                        <a:defRPr sz="1000">
                          <a:solidFill>
                            <a:schemeClr val="tx1"/>
                          </a:solidFill>
                          <a:latin typeface="Arial" panose="020B0604020202020204" pitchFamily="34" charset="0"/>
                        </a:defRPr>
                      </a:lvl3pPr>
                      <a:lvl4pPr>
                        <a:spcBef>
                          <a:spcPct val="20000"/>
                        </a:spcBef>
                        <a:tabLst>
                          <a:tab pos="349250" algn="r"/>
                          <a:tab pos="2514600" algn="r"/>
                          <a:tab pos="2636838" algn="ctr"/>
                          <a:tab pos="5273675" algn="r"/>
                        </a:tabLst>
                        <a:defRPr sz="900">
                          <a:solidFill>
                            <a:schemeClr val="tx1"/>
                          </a:solidFill>
                          <a:latin typeface="Arial" panose="020B0604020202020204" pitchFamily="34" charset="0"/>
                        </a:defRPr>
                      </a:lvl4pPr>
                      <a:lvl5pPr>
                        <a:spcBef>
                          <a:spcPct val="20000"/>
                        </a:spcBef>
                        <a:tabLst>
                          <a:tab pos="349250" algn="r"/>
                          <a:tab pos="2514600" algn="r"/>
                          <a:tab pos="2636838" algn="ctr"/>
                          <a:tab pos="5273675" algn="r"/>
                        </a:tabLst>
                        <a:defRPr sz="900">
                          <a:solidFill>
                            <a:schemeClr val="tx1"/>
                          </a:solidFill>
                          <a:latin typeface="Arial" panose="020B0604020202020204" pitchFamily="34" charset="0"/>
                        </a:defRPr>
                      </a:lvl5pPr>
                      <a:lvl6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6pPr>
                      <a:lvl7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7pPr>
                      <a:lvl8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8pPr>
                      <a:lvl9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349250" algn="r"/>
                          <a:tab pos="2514600" algn="r"/>
                          <a:tab pos="2636838" algn="ctr"/>
                          <a:tab pos="5273675" algn="r"/>
                        </a:tabLst>
                      </a:pPr>
                      <a:r>
                        <a:rPr kumimoji="0" lang="en-AU" altLang="en-US" sz="9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8 6 3 </a:t>
                      </a:r>
                      <a:endParaRPr kumimoji="0" lang="en-AU"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349250" algn="r"/>
                          <a:tab pos="2514600" algn="r"/>
                          <a:tab pos="2636838" algn="ctr"/>
                          <a:tab pos="5273675" algn="r"/>
                        </a:tabLst>
                        <a:defRPr sz="1300">
                          <a:solidFill>
                            <a:schemeClr val="tx1"/>
                          </a:solidFill>
                          <a:latin typeface="Arial" panose="020B0604020202020204" pitchFamily="34" charset="0"/>
                        </a:defRPr>
                      </a:lvl1pPr>
                      <a:lvl2pPr>
                        <a:spcBef>
                          <a:spcPct val="20000"/>
                        </a:spcBef>
                        <a:tabLst>
                          <a:tab pos="349250" algn="r"/>
                          <a:tab pos="2514600" algn="r"/>
                          <a:tab pos="2636838" algn="ctr"/>
                          <a:tab pos="5273675" algn="r"/>
                        </a:tabLst>
                        <a:defRPr sz="1100">
                          <a:solidFill>
                            <a:schemeClr val="tx1"/>
                          </a:solidFill>
                          <a:latin typeface="Arial" panose="020B0604020202020204" pitchFamily="34" charset="0"/>
                        </a:defRPr>
                      </a:lvl2pPr>
                      <a:lvl3pPr>
                        <a:spcBef>
                          <a:spcPct val="20000"/>
                        </a:spcBef>
                        <a:tabLst>
                          <a:tab pos="349250" algn="r"/>
                          <a:tab pos="2514600" algn="r"/>
                          <a:tab pos="2636838" algn="ctr"/>
                          <a:tab pos="5273675" algn="r"/>
                        </a:tabLst>
                        <a:defRPr sz="1000">
                          <a:solidFill>
                            <a:schemeClr val="tx1"/>
                          </a:solidFill>
                          <a:latin typeface="Arial" panose="020B0604020202020204" pitchFamily="34" charset="0"/>
                        </a:defRPr>
                      </a:lvl3pPr>
                      <a:lvl4pPr>
                        <a:spcBef>
                          <a:spcPct val="20000"/>
                        </a:spcBef>
                        <a:tabLst>
                          <a:tab pos="349250" algn="r"/>
                          <a:tab pos="2514600" algn="r"/>
                          <a:tab pos="2636838" algn="ctr"/>
                          <a:tab pos="5273675" algn="r"/>
                        </a:tabLst>
                        <a:defRPr sz="900">
                          <a:solidFill>
                            <a:schemeClr val="tx1"/>
                          </a:solidFill>
                          <a:latin typeface="Arial" panose="020B0604020202020204" pitchFamily="34" charset="0"/>
                        </a:defRPr>
                      </a:lvl4pPr>
                      <a:lvl5pPr>
                        <a:spcBef>
                          <a:spcPct val="20000"/>
                        </a:spcBef>
                        <a:tabLst>
                          <a:tab pos="349250" algn="r"/>
                          <a:tab pos="2514600" algn="r"/>
                          <a:tab pos="2636838" algn="ctr"/>
                          <a:tab pos="5273675" algn="r"/>
                        </a:tabLst>
                        <a:defRPr sz="900">
                          <a:solidFill>
                            <a:schemeClr val="tx1"/>
                          </a:solidFill>
                          <a:latin typeface="Arial" panose="020B0604020202020204" pitchFamily="34" charset="0"/>
                        </a:defRPr>
                      </a:lvl5pPr>
                      <a:lvl6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6pPr>
                      <a:lvl7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7pPr>
                      <a:lvl8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8pPr>
                      <a:lvl9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349250" algn="r"/>
                          <a:tab pos="2514600" algn="r"/>
                          <a:tab pos="2636838" algn="ctr"/>
                          <a:tab pos="5273675" algn="r"/>
                        </a:tabLst>
                      </a:pPr>
                      <a:r>
                        <a:rPr kumimoji="0" lang="en-AU" altLang="en-US" sz="9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K J 4</a:t>
                      </a:r>
                      <a:endParaRPr kumimoji="0" lang="en-AU"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349250" algn="r"/>
                          <a:tab pos="2514600" algn="r"/>
                          <a:tab pos="2636838" algn="ctr"/>
                          <a:tab pos="5273675" algn="r"/>
                        </a:tabLst>
                        <a:defRPr sz="1300">
                          <a:solidFill>
                            <a:schemeClr val="tx1"/>
                          </a:solidFill>
                          <a:latin typeface="Arial" panose="020B0604020202020204" pitchFamily="34" charset="0"/>
                        </a:defRPr>
                      </a:lvl1pPr>
                      <a:lvl2pPr>
                        <a:spcBef>
                          <a:spcPct val="20000"/>
                        </a:spcBef>
                        <a:tabLst>
                          <a:tab pos="349250" algn="r"/>
                          <a:tab pos="2514600" algn="r"/>
                          <a:tab pos="2636838" algn="ctr"/>
                          <a:tab pos="5273675" algn="r"/>
                        </a:tabLst>
                        <a:defRPr sz="1100">
                          <a:solidFill>
                            <a:schemeClr val="tx1"/>
                          </a:solidFill>
                          <a:latin typeface="Arial" panose="020B0604020202020204" pitchFamily="34" charset="0"/>
                        </a:defRPr>
                      </a:lvl2pPr>
                      <a:lvl3pPr>
                        <a:spcBef>
                          <a:spcPct val="20000"/>
                        </a:spcBef>
                        <a:tabLst>
                          <a:tab pos="349250" algn="r"/>
                          <a:tab pos="2514600" algn="r"/>
                          <a:tab pos="2636838" algn="ctr"/>
                          <a:tab pos="5273675" algn="r"/>
                        </a:tabLst>
                        <a:defRPr sz="1000">
                          <a:solidFill>
                            <a:schemeClr val="tx1"/>
                          </a:solidFill>
                          <a:latin typeface="Arial" panose="020B0604020202020204" pitchFamily="34" charset="0"/>
                        </a:defRPr>
                      </a:lvl3pPr>
                      <a:lvl4pPr>
                        <a:spcBef>
                          <a:spcPct val="20000"/>
                        </a:spcBef>
                        <a:tabLst>
                          <a:tab pos="349250" algn="r"/>
                          <a:tab pos="2514600" algn="r"/>
                          <a:tab pos="2636838" algn="ctr"/>
                          <a:tab pos="5273675" algn="r"/>
                        </a:tabLst>
                        <a:defRPr sz="900">
                          <a:solidFill>
                            <a:schemeClr val="tx1"/>
                          </a:solidFill>
                          <a:latin typeface="Arial" panose="020B0604020202020204" pitchFamily="34" charset="0"/>
                        </a:defRPr>
                      </a:lvl4pPr>
                      <a:lvl5pPr>
                        <a:spcBef>
                          <a:spcPct val="20000"/>
                        </a:spcBef>
                        <a:tabLst>
                          <a:tab pos="349250" algn="r"/>
                          <a:tab pos="2514600" algn="r"/>
                          <a:tab pos="2636838" algn="ctr"/>
                          <a:tab pos="5273675" algn="r"/>
                        </a:tabLst>
                        <a:defRPr sz="900">
                          <a:solidFill>
                            <a:schemeClr val="tx1"/>
                          </a:solidFill>
                          <a:latin typeface="Arial" panose="020B0604020202020204" pitchFamily="34" charset="0"/>
                        </a:defRPr>
                      </a:lvl5pPr>
                      <a:lvl6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6pPr>
                      <a:lvl7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7pPr>
                      <a:lvl8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8pPr>
                      <a:lvl9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349250" algn="r"/>
                          <a:tab pos="2514600" algn="r"/>
                          <a:tab pos="2636838" algn="ctr"/>
                          <a:tab pos="5273675" algn="r"/>
                        </a:tabLst>
                      </a:pPr>
                      <a:r>
                        <a:rPr kumimoji="0" lang="en-AU" altLang="en-US" sz="9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 7 5 2</a:t>
                      </a:r>
                      <a:endParaRPr kumimoji="0" lang="en-AU"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349250" algn="r"/>
                          <a:tab pos="2514600" algn="r"/>
                          <a:tab pos="2636838" algn="ctr"/>
                          <a:tab pos="5273675" algn="r"/>
                        </a:tabLst>
                        <a:defRPr sz="1300">
                          <a:solidFill>
                            <a:schemeClr val="tx1"/>
                          </a:solidFill>
                          <a:latin typeface="Arial" panose="020B0604020202020204" pitchFamily="34" charset="0"/>
                        </a:defRPr>
                      </a:lvl1pPr>
                      <a:lvl2pPr>
                        <a:spcBef>
                          <a:spcPct val="20000"/>
                        </a:spcBef>
                        <a:tabLst>
                          <a:tab pos="349250" algn="r"/>
                          <a:tab pos="2514600" algn="r"/>
                          <a:tab pos="2636838" algn="ctr"/>
                          <a:tab pos="5273675" algn="r"/>
                        </a:tabLst>
                        <a:defRPr sz="1100">
                          <a:solidFill>
                            <a:schemeClr val="tx1"/>
                          </a:solidFill>
                          <a:latin typeface="Arial" panose="020B0604020202020204" pitchFamily="34" charset="0"/>
                        </a:defRPr>
                      </a:lvl2pPr>
                      <a:lvl3pPr>
                        <a:spcBef>
                          <a:spcPct val="20000"/>
                        </a:spcBef>
                        <a:tabLst>
                          <a:tab pos="349250" algn="r"/>
                          <a:tab pos="2514600" algn="r"/>
                          <a:tab pos="2636838" algn="ctr"/>
                          <a:tab pos="5273675" algn="r"/>
                        </a:tabLst>
                        <a:defRPr sz="1000">
                          <a:solidFill>
                            <a:schemeClr val="tx1"/>
                          </a:solidFill>
                          <a:latin typeface="Arial" panose="020B0604020202020204" pitchFamily="34" charset="0"/>
                        </a:defRPr>
                      </a:lvl3pPr>
                      <a:lvl4pPr>
                        <a:spcBef>
                          <a:spcPct val="20000"/>
                        </a:spcBef>
                        <a:tabLst>
                          <a:tab pos="349250" algn="r"/>
                          <a:tab pos="2514600" algn="r"/>
                          <a:tab pos="2636838" algn="ctr"/>
                          <a:tab pos="5273675" algn="r"/>
                        </a:tabLst>
                        <a:defRPr sz="900">
                          <a:solidFill>
                            <a:schemeClr val="tx1"/>
                          </a:solidFill>
                          <a:latin typeface="Arial" panose="020B0604020202020204" pitchFamily="34" charset="0"/>
                        </a:defRPr>
                      </a:lvl4pPr>
                      <a:lvl5pPr>
                        <a:spcBef>
                          <a:spcPct val="20000"/>
                        </a:spcBef>
                        <a:tabLst>
                          <a:tab pos="349250" algn="r"/>
                          <a:tab pos="2514600" algn="r"/>
                          <a:tab pos="2636838" algn="ctr"/>
                          <a:tab pos="5273675" algn="r"/>
                        </a:tabLst>
                        <a:defRPr sz="900">
                          <a:solidFill>
                            <a:schemeClr val="tx1"/>
                          </a:solidFill>
                          <a:latin typeface="Arial" panose="020B0604020202020204" pitchFamily="34" charset="0"/>
                        </a:defRPr>
                      </a:lvl5pPr>
                      <a:lvl6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6pPr>
                      <a:lvl7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7pPr>
                      <a:lvl8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8pPr>
                      <a:lvl9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349250" algn="r"/>
                          <a:tab pos="2514600" algn="r"/>
                          <a:tab pos="2636838" algn="ctr"/>
                          <a:tab pos="5273675" algn="r"/>
                        </a:tabLst>
                      </a:pPr>
                      <a:r>
                        <a:rPr kumimoji="0" lang="en-AU" altLang="en-US" sz="9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Q 10 9</a:t>
                      </a:r>
                      <a:endParaRPr kumimoji="0" lang="en-AU"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6382374"/>
                  </a:ext>
                </a:extLst>
              </a:tr>
            </a:tbl>
          </a:graphicData>
        </a:graphic>
      </p:graphicFrame>
      <p:sp>
        <p:nvSpPr>
          <p:cNvPr id="43049" name="Text Box 41"/>
          <p:cNvSpPr txBox="1">
            <a:spLocks noChangeArrowheads="1"/>
          </p:cNvSpPr>
          <p:nvPr/>
        </p:nvSpPr>
        <p:spPr bwMode="auto">
          <a:xfrm>
            <a:off x="393700" y="1643063"/>
            <a:ext cx="3582988"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sz="1000" i="1">
                <a:solidFill>
                  <a:srgbClr val="993300"/>
                </a:solidFill>
              </a:rPr>
              <a:t>What is the chance of getting this configuration (4 / 3 / 3 / 3)?</a:t>
            </a:r>
          </a:p>
          <a:p>
            <a:endParaRPr lang="en-US" altLang="en-US" sz="1000" i="1">
              <a:solidFill>
                <a:srgbClr val="993300"/>
              </a:solidFill>
            </a:endParaRPr>
          </a:p>
          <a:p>
            <a:r>
              <a:rPr lang="en-US" altLang="en-US" sz="1000" i="1">
                <a:solidFill>
                  <a:srgbClr val="993300"/>
                </a:solidFill>
              </a:rPr>
              <a:t>What is the number of microstates </a:t>
            </a:r>
            <a:r>
              <a:rPr lang="en-US" altLang="en-US" sz="1000" i="1">
                <a:solidFill>
                  <a:srgbClr val="993300"/>
                </a:solidFill>
                <a:latin typeface="Times New Roman" panose="02020603050405020304" pitchFamily="18" charset="0"/>
              </a:rPr>
              <a:t>w</a:t>
            </a:r>
            <a:r>
              <a:rPr lang="en-US" altLang="en-US" sz="1000" i="1">
                <a:solidFill>
                  <a:srgbClr val="993300"/>
                </a:solidFill>
              </a:rPr>
              <a:t>?</a:t>
            </a:r>
          </a:p>
        </p:txBody>
      </p:sp>
      <p:sp>
        <p:nvSpPr>
          <p:cNvPr id="43053" name="Text Box 45"/>
          <p:cNvSpPr txBox="1">
            <a:spLocks noChangeArrowheads="1"/>
          </p:cNvSpPr>
          <p:nvPr/>
        </p:nvSpPr>
        <p:spPr bwMode="auto">
          <a:xfrm>
            <a:off x="149225" y="2332038"/>
            <a:ext cx="4262438"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a:t>Macrostate 1 is much more ordered than macrostate 2. In microstate 2 we know very little about where an individual card is located.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lide Number Placeholder 3"/>
          <p:cNvSpPr>
            <a:spLocks noGrp="1"/>
          </p:cNvSpPr>
          <p:nvPr>
            <p:ph type="sldNum" sz="quarter" idx="12"/>
          </p:nvPr>
        </p:nvSpPr>
        <p:spPr/>
        <p:txBody>
          <a:bodyPr/>
          <a:lstStyle/>
          <a:p>
            <a:fld id="{8C55206A-23BE-4C3B-8E46-9E019EDD0A37}" type="slidenum">
              <a:rPr lang="en-US" altLang="en-US"/>
              <a:pPr/>
              <a:t>14</a:t>
            </a:fld>
            <a:endParaRPr lang="en-US" altLang="en-US"/>
          </a:p>
        </p:txBody>
      </p:sp>
      <p:graphicFrame>
        <p:nvGraphicFramePr>
          <p:cNvPr id="7344" name="Group 176"/>
          <p:cNvGraphicFramePr>
            <a:graphicFrameLocks noGrp="1"/>
          </p:cNvGraphicFramePr>
          <p:nvPr/>
        </p:nvGraphicFramePr>
        <p:xfrm>
          <a:off x="125413" y="155575"/>
          <a:ext cx="4176712" cy="1526160"/>
        </p:xfrm>
        <a:graphic>
          <a:graphicData uri="http://schemas.openxmlformats.org/drawingml/2006/table">
            <a:tbl>
              <a:tblPr/>
              <a:tblGrid>
                <a:gridCol w="1008062">
                  <a:extLst>
                    <a:ext uri="{9D8B030D-6E8A-4147-A177-3AD203B41FA5}">
                      <a16:colId xmlns:a16="http://schemas.microsoft.com/office/drawing/2014/main" val="1517807983"/>
                    </a:ext>
                  </a:extLst>
                </a:gridCol>
                <a:gridCol w="792163">
                  <a:extLst>
                    <a:ext uri="{9D8B030D-6E8A-4147-A177-3AD203B41FA5}">
                      <a16:colId xmlns:a16="http://schemas.microsoft.com/office/drawing/2014/main" val="2445572076"/>
                    </a:ext>
                  </a:extLst>
                </a:gridCol>
                <a:gridCol w="792162">
                  <a:extLst>
                    <a:ext uri="{9D8B030D-6E8A-4147-A177-3AD203B41FA5}">
                      <a16:colId xmlns:a16="http://schemas.microsoft.com/office/drawing/2014/main" val="2983663286"/>
                    </a:ext>
                  </a:extLst>
                </a:gridCol>
                <a:gridCol w="792163">
                  <a:extLst>
                    <a:ext uri="{9D8B030D-6E8A-4147-A177-3AD203B41FA5}">
                      <a16:colId xmlns:a16="http://schemas.microsoft.com/office/drawing/2014/main" val="2120160301"/>
                    </a:ext>
                  </a:extLst>
                </a:gridCol>
                <a:gridCol w="792162">
                  <a:extLst>
                    <a:ext uri="{9D8B030D-6E8A-4147-A177-3AD203B41FA5}">
                      <a16:colId xmlns:a16="http://schemas.microsoft.com/office/drawing/2014/main" val="2760226388"/>
                    </a:ext>
                  </a:extLst>
                </a:gridCol>
              </a:tblGrid>
              <a:tr h="360363">
                <a:tc>
                  <a:txBody>
                    <a:bodyPr/>
                    <a:lstStyle>
                      <a:lvl1pPr defTabSz="434975">
                        <a:spcBef>
                          <a:spcPct val="20000"/>
                        </a:spcBef>
                        <a:defRPr sz="1300">
                          <a:solidFill>
                            <a:schemeClr val="tx1"/>
                          </a:solidFill>
                          <a:latin typeface="Arial" panose="020B0604020202020204" pitchFamily="34" charset="0"/>
                        </a:defRPr>
                      </a:lvl1pPr>
                      <a:lvl2pPr marL="217488" defTabSz="434975">
                        <a:spcBef>
                          <a:spcPct val="20000"/>
                        </a:spcBef>
                        <a:defRPr sz="1100">
                          <a:solidFill>
                            <a:schemeClr val="tx1"/>
                          </a:solidFill>
                          <a:latin typeface="Arial" panose="020B0604020202020204" pitchFamily="34" charset="0"/>
                        </a:defRPr>
                      </a:lvl2pPr>
                      <a:lvl3pPr marL="434975" defTabSz="434975">
                        <a:spcBef>
                          <a:spcPct val="20000"/>
                        </a:spcBef>
                        <a:defRPr sz="1000">
                          <a:solidFill>
                            <a:schemeClr val="tx1"/>
                          </a:solidFill>
                          <a:latin typeface="Arial" panose="020B0604020202020204" pitchFamily="34" charset="0"/>
                        </a:defRPr>
                      </a:lvl3pPr>
                      <a:lvl4pPr marL="652463" defTabSz="434975">
                        <a:spcBef>
                          <a:spcPct val="20000"/>
                        </a:spcBef>
                        <a:defRPr sz="900">
                          <a:solidFill>
                            <a:schemeClr val="tx1"/>
                          </a:solidFill>
                          <a:latin typeface="Arial" panose="020B0604020202020204" pitchFamily="34" charset="0"/>
                        </a:defRPr>
                      </a:lvl4pPr>
                      <a:lvl5pPr marL="871538" defTabSz="434975">
                        <a:spcBef>
                          <a:spcPct val="20000"/>
                        </a:spcBef>
                        <a:defRPr sz="900">
                          <a:solidFill>
                            <a:schemeClr val="tx1"/>
                          </a:solidFill>
                          <a:latin typeface="Arial" panose="020B0604020202020204" pitchFamily="34" charset="0"/>
                        </a:defRPr>
                      </a:lvl5pPr>
                      <a:lvl6pPr marL="1328738" defTabSz="434975" fontAlgn="base">
                        <a:spcBef>
                          <a:spcPct val="20000"/>
                        </a:spcBef>
                        <a:spcAft>
                          <a:spcPct val="0"/>
                        </a:spcAft>
                        <a:defRPr sz="900">
                          <a:solidFill>
                            <a:schemeClr val="tx1"/>
                          </a:solidFill>
                          <a:latin typeface="Arial" panose="020B0604020202020204" pitchFamily="34" charset="0"/>
                        </a:defRPr>
                      </a:lvl6pPr>
                      <a:lvl7pPr marL="1785938" defTabSz="434975" fontAlgn="base">
                        <a:spcBef>
                          <a:spcPct val="20000"/>
                        </a:spcBef>
                        <a:spcAft>
                          <a:spcPct val="0"/>
                        </a:spcAft>
                        <a:defRPr sz="900">
                          <a:solidFill>
                            <a:schemeClr val="tx1"/>
                          </a:solidFill>
                          <a:latin typeface="Arial" panose="020B0604020202020204" pitchFamily="34" charset="0"/>
                        </a:defRPr>
                      </a:lvl7pPr>
                      <a:lvl8pPr marL="2243138" defTabSz="434975" fontAlgn="base">
                        <a:spcBef>
                          <a:spcPct val="20000"/>
                        </a:spcBef>
                        <a:spcAft>
                          <a:spcPct val="0"/>
                        </a:spcAft>
                        <a:defRPr sz="900">
                          <a:solidFill>
                            <a:schemeClr val="tx1"/>
                          </a:solidFill>
                          <a:latin typeface="Arial" panose="020B0604020202020204" pitchFamily="34" charset="0"/>
                        </a:defRPr>
                      </a:lvl8pPr>
                      <a:lvl9pPr marL="2700338" defTabSz="434975" fontAlgn="base">
                        <a:spcBef>
                          <a:spcPct val="20000"/>
                        </a:spcBef>
                        <a:spcAft>
                          <a:spcPct val="0"/>
                        </a:spcAft>
                        <a:defRPr sz="900">
                          <a:solidFill>
                            <a:schemeClr val="tx1"/>
                          </a:solidFill>
                          <a:latin typeface="Arial" panose="020B0604020202020204" pitchFamily="34" charset="0"/>
                        </a:defRPr>
                      </a:lvl9pPr>
                    </a:lstStyle>
                    <a:p>
                      <a:pPr marL="0" marR="0" lvl="0" indent="0" algn="l" defTabSz="434975" rtl="0" eaLnBrk="1" fontAlgn="base" latinLnBrk="0" hangingPunct="1">
                        <a:lnSpc>
                          <a:spcPct val="100000"/>
                        </a:lnSpc>
                        <a:spcBef>
                          <a:spcPct val="20000"/>
                        </a:spcBef>
                        <a:spcAft>
                          <a:spcPct val="0"/>
                        </a:spcAft>
                        <a:buClrTx/>
                        <a:buSzTx/>
                        <a:buFontTx/>
                        <a:buNone/>
                        <a:tabLst/>
                      </a:pPr>
                      <a:r>
                        <a:rPr kumimoji="0" lang="en-US" altLang="en-US" sz="900" b="0" i="0" u="none" strike="noStrike" cap="none" normalizeH="0" baseline="0">
                          <a:ln>
                            <a:noFill/>
                          </a:ln>
                          <a:solidFill>
                            <a:schemeClr val="tx1"/>
                          </a:solidFill>
                          <a:effectLst/>
                          <a:latin typeface="Arial" panose="020B0604020202020204" pitchFamily="34" charset="0"/>
                        </a:rPr>
                        <a:t>Macrostate 2</a:t>
                      </a:r>
                    </a:p>
                    <a:p>
                      <a:pPr marL="0" marR="0" lvl="0" indent="0" algn="l" defTabSz="434975" rtl="0" eaLnBrk="1" fontAlgn="base" latinLnBrk="0" hangingPunct="1">
                        <a:lnSpc>
                          <a:spcPct val="100000"/>
                        </a:lnSpc>
                        <a:spcBef>
                          <a:spcPct val="20000"/>
                        </a:spcBef>
                        <a:spcAft>
                          <a:spcPct val="0"/>
                        </a:spcAft>
                        <a:buClrTx/>
                        <a:buSzTx/>
                        <a:buFontTx/>
                        <a:buNone/>
                        <a:tabLst/>
                      </a:pPr>
                      <a:r>
                        <a:rPr kumimoji="0" lang="en-US" altLang="en-US" sz="900" b="0" i="0" u="none" strike="noStrike" cap="none" normalizeH="0" baseline="0">
                          <a:ln>
                            <a:noFill/>
                          </a:ln>
                          <a:solidFill>
                            <a:schemeClr val="tx1"/>
                          </a:solidFill>
                          <a:effectLst/>
                          <a:latin typeface="Arial" panose="020B0604020202020204" pitchFamily="34" charset="0"/>
                        </a:rPr>
                        <a:t>4 / 3 / 3 / 3</a:t>
                      </a:r>
                    </a:p>
                    <a:p>
                      <a:pPr marL="0" marR="0" lvl="0" indent="0" algn="l" defTabSz="434975" rtl="0" eaLnBrk="1" fontAlgn="base" latinLnBrk="0" hangingPunct="1">
                        <a:lnSpc>
                          <a:spcPct val="100000"/>
                        </a:lnSpc>
                        <a:spcBef>
                          <a:spcPct val="20000"/>
                        </a:spcBef>
                        <a:spcAft>
                          <a:spcPct val="0"/>
                        </a:spcAft>
                        <a:buClrTx/>
                        <a:buSzTx/>
                        <a:buFontTx/>
                        <a:buNone/>
                        <a:tabLst/>
                      </a:pPr>
                      <a:endParaRPr kumimoji="0" lang="en-US"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349250" algn="r"/>
                          <a:tab pos="2514600" algn="r"/>
                          <a:tab pos="2636838" algn="ctr"/>
                          <a:tab pos="5273675" algn="r"/>
                        </a:tabLst>
                        <a:defRPr sz="1300">
                          <a:solidFill>
                            <a:schemeClr val="tx1"/>
                          </a:solidFill>
                          <a:latin typeface="Arial" panose="020B0604020202020204" pitchFamily="34" charset="0"/>
                        </a:defRPr>
                      </a:lvl1pPr>
                      <a:lvl2pPr>
                        <a:spcBef>
                          <a:spcPct val="20000"/>
                        </a:spcBef>
                        <a:tabLst>
                          <a:tab pos="349250" algn="r"/>
                          <a:tab pos="2514600" algn="r"/>
                          <a:tab pos="2636838" algn="ctr"/>
                          <a:tab pos="5273675" algn="r"/>
                        </a:tabLst>
                        <a:defRPr sz="1100">
                          <a:solidFill>
                            <a:schemeClr val="tx1"/>
                          </a:solidFill>
                          <a:latin typeface="Arial" panose="020B0604020202020204" pitchFamily="34" charset="0"/>
                        </a:defRPr>
                      </a:lvl2pPr>
                      <a:lvl3pPr>
                        <a:spcBef>
                          <a:spcPct val="20000"/>
                        </a:spcBef>
                        <a:tabLst>
                          <a:tab pos="349250" algn="r"/>
                          <a:tab pos="2514600" algn="r"/>
                          <a:tab pos="2636838" algn="ctr"/>
                          <a:tab pos="5273675" algn="r"/>
                        </a:tabLst>
                        <a:defRPr sz="1000">
                          <a:solidFill>
                            <a:schemeClr val="tx1"/>
                          </a:solidFill>
                          <a:latin typeface="Arial" panose="020B0604020202020204" pitchFamily="34" charset="0"/>
                        </a:defRPr>
                      </a:lvl3pPr>
                      <a:lvl4pPr>
                        <a:spcBef>
                          <a:spcPct val="20000"/>
                        </a:spcBef>
                        <a:tabLst>
                          <a:tab pos="349250" algn="r"/>
                          <a:tab pos="2514600" algn="r"/>
                          <a:tab pos="2636838" algn="ctr"/>
                          <a:tab pos="5273675" algn="r"/>
                        </a:tabLst>
                        <a:defRPr sz="900">
                          <a:solidFill>
                            <a:schemeClr val="tx1"/>
                          </a:solidFill>
                          <a:latin typeface="Arial" panose="020B0604020202020204" pitchFamily="34" charset="0"/>
                        </a:defRPr>
                      </a:lvl4pPr>
                      <a:lvl5pPr>
                        <a:spcBef>
                          <a:spcPct val="20000"/>
                        </a:spcBef>
                        <a:tabLst>
                          <a:tab pos="349250" algn="r"/>
                          <a:tab pos="2514600" algn="r"/>
                          <a:tab pos="2636838" algn="ctr"/>
                          <a:tab pos="5273675" algn="r"/>
                        </a:tabLst>
                        <a:defRPr sz="900">
                          <a:solidFill>
                            <a:schemeClr val="tx1"/>
                          </a:solidFill>
                          <a:latin typeface="Arial" panose="020B0604020202020204" pitchFamily="34" charset="0"/>
                        </a:defRPr>
                      </a:lvl5pPr>
                      <a:lvl6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6pPr>
                      <a:lvl7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7pPr>
                      <a:lvl8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8pPr>
                      <a:lvl9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349250" algn="r"/>
                          <a:tab pos="2514600" algn="r"/>
                          <a:tab pos="2636838" algn="ctr"/>
                          <a:tab pos="5273675" algn="r"/>
                        </a:tabLst>
                      </a:pPr>
                      <a:r>
                        <a:rPr kumimoji="0" lang="en-AU" altLang="en-US" sz="9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Jill</a:t>
                      </a:r>
                      <a:endParaRPr kumimoji="0" lang="en-AU"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349250" algn="r"/>
                          <a:tab pos="2514600" algn="r"/>
                          <a:tab pos="2636838" algn="ctr"/>
                          <a:tab pos="5273675" algn="r"/>
                        </a:tabLst>
                        <a:defRPr sz="1300">
                          <a:solidFill>
                            <a:schemeClr val="tx1"/>
                          </a:solidFill>
                          <a:latin typeface="Arial" panose="020B0604020202020204" pitchFamily="34" charset="0"/>
                        </a:defRPr>
                      </a:lvl1pPr>
                      <a:lvl2pPr>
                        <a:spcBef>
                          <a:spcPct val="20000"/>
                        </a:spcBef>
                        <a:tabLst>
                          <a:tab pos="349250" algn="r"/>
                          <a:tab pos="2514600" algn="r"/>
                          <a:tab pos="2636838" algn="ctr"/>
                          <a:tab pos="5273675" algn="r"/>
                        </a:tabLst>
                        <a:defRPr sz="1100">
                          <a:solidFill>
                            <a:schemeClr val="tx1"/>
                          </a:solidFill>
                          <a:latin typeface="Arial" panose="020B0604020202020204" pitchFamily="34" charset="0"/>
                        </a:defRPr>
                      </a:lvl2pPr>
                      <a:lvl3pPr>
                        <a:spcBef>
                          <a:spcPct val="20000"/>
                        </a:spcBef>
                        <a:tabLst>
                          <a:tab pos="349250" algn="r"/>
                          <a:tab pos="2514600" algn="r"/>
                          <a:tab pos="2636838" algn="ctr"/>
                          <a:tab pos="5273675" algn="r"/>
                        </a:tabLst>
                        <a:defRPr sz="1000">
                          <a:solidFill>
                            <a:schemeClr val="tx1"/>
                          </a:solidFill>
                          <a:latin typeface="Arial" panose="020B0604020202020204" pitchFamily="34" charset="0"/>
                        </a:defRPr>
                      </a:lvl3pPr>
                      <a:lvl4pPr>
                        <a:spcBef>
                          <a:spcPct val="20000"/>
                        </a:spcBef>
                        <a:tabLst>
                          <a:tab pos="349250" algn="r"/>
                          <a:tab pos="2514600" algn="r"/>
                          <a:tab pos="2636838" algn="ctr"/>
                          <a:tab pos="5273675" algn="r"/>
                        </a:tabLst>
                        <a:defRPr sz="900">
                          <a:solidFill>
                            <a:schemeClr val="tx1"/>
                          </a:solidFill>
                          <a:latin typeface="Arial" panose="020B0604020202020204" pitchFamily="34" charset="0"/>
                        </a:defRPr>
                      </a:lvl4pPr>
                      <a:lvl5pPr>
                        <a:spcBef>
                          <a:spcPct val="20000"/>
                        </a:spcBef>
                        <a:tabLst>
                          <a:tab pos="349250" algn="r"/>
                          <a:tab pos="2514600" algn="r"/>
                          <a:tab pos="2636838" algn="ctr"/>
                          <a:tab pos="5273675" algn="r"/>
                        </a:tabLst>
                        <a:defRPr sz="900">
                          <a:solidFill>
                            <a:schemeClr val="tx1"/>
                          </a:solidFill>
                          <a:latin typeface="Arial" panose="020B0604020202020204" pitchFamily="34" charset="0"/>
                        </a:defRPr>
                      </a:lvl5pPr>
                      <a:lvl6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6pPr>
                      <a:lvl7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7pPr>
                      <a:lvl8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8pPr>
                      <a:lvl9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349250" algn="r"/>
                          <a:tab pos="2514600" algn="r"/>
                          <a:tab pos="2636838" algn="ctr"/>
                          <a:tab pos="5273675" algn="r"/>
                        </a:tabLst>
                      </a:pPr>
                      <a:r>
                        <a:rPr kumimoji="0" lang="en-AU" altLang="en-US" sz="9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Jack</a:t>
                      </a:r>
                      <a:endParaRPr kumimoji="0" lang="en-AU"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349250" algn="r"/>
                          <a:tab pos="2514600" algn="r"/>
                          <a:tab pos="2636838" algn="ctr"/>
                          <a:tab pos="5273675" algn="r"/>
                        </a:tabLst>
                        <a:defRPr sz="1300">
                          <a:solidFill>
                            <a:schemeClr val="tx1"/>
                          </a:solidFill>
                          <a:latin typeface="Arial" panose="020B0604020202020204" pitchFamily="34" charset="0"/>
                        </a:defRPr>
                      </a:lvl1pPr>
                      <a:lvl2pPr>
                        <a:spcBef>
                          <a:spcPct val="20000"/>
                        </a:spcBef>
                        <a:tabLst>
                          <a:tab pos="349250" algn="r"/>
                          <a:tab pos="2514600" algn="r"/>
                          <a:tab pos="2636838" algn="ctr"/>
                          <a:tab pos="5273675" algn="r"/>
                        </a:tabLst>
                        <a:defRPr sz="1100">
                          <a:solidFill>
                            <a:schemeClr val="tx1"/>
                          </a:solidFill>
                          <a:latin typeface="Arial" panose="020B0604020202020204" pitchFamily="34" charset="0"/>
                        </a:defRPr>
                      </a:lvl2pPr>
                      <a:lvl3pPr>
                        <a:spcBef>
                          <a:spcPct val="20000"/>
                        </a:spcBef>
                        <a:tabLst>
                          <a:tab pos="349250" algn="r"/>
                          <a:tab pos="2514600" algn="r"/>
                          <a:tab pos="2636838" algn="ctr"/>
                          <a:tab pos="5273675" algn="r"/>
                        </a:tabLst>
                        <a:defRPr sz="1000">
                          <a:solidFill>
                            <a:schemeClr val="tx1"/>
                          </a:solidFill>
                          <a:latin typeface="Arial" panose="020B0604020202020204" pitchFamily="34" charset="0"/>
                        </a:defRPr>
                      </a:lvl3pPr>
                      <a:lvl4pPr>
                        <a:spcBef>
                          <a:spcPct val="20000"/>
                        </a:spcBef>
                        <a:tabLst>
                          <a:tab pos="349250" algn="r"/>
                          <a:tab pos="2514600" algn="r"/>
                          <a:tab pos="2636838" algn="ctr"/>
                          <a:tab pos="5273675" algn="r"/>
                        </a:tabLst>
                        <a:defRPr sz="900">
                          <a:solidFill>
                            <a:schemeClr val="tx1"/>
                          </a:solidFill>
                          <a:latin typeface="Arial" panose="020B0604020202020204" pitchFamily="34" charset="0"/>
                        </a:defRPr>
                      </a:lvl4pPr>
                      <a:lvl5pPr>
                        <a:spcBef>
                          <a:spcPct val="20000"/>
                        </a:spcBef>
                        <a:tabLst>
                          <a:tab pos="349250" algn="r"/>
                          <a:tab pos="2514600" algn="r"/>
                          <a:tab pos="2636838" algn="ctr"/>
                          <a:tab pos="5273675" algn="r"/>
                        </a:tabLst>
                        <a:defRPr sz="900">
                          <a:solidFill>
                            <a:schemeClr val="tx1"/>
                          </a:solidFill>
                          <a:latin typeface="Arial" panose="020B0604020202020204" pitchFamily="34" charset="0"/>
                        </a:defRPr>
                      </a:lvl5pPr>
                      <a:lvl6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6pPr>
                      <a:lvl7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7pPr>
                      <a:lvl8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8pPr>
                      <a:lvl9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349250" algn="r"/>
                          <a:tab pos="2514600" algn="r"/>
                          <a:tab pos="2636838" algn="ctr"/>
                          <a:tab pos="5273675" algn="r"/>
                        </a:tabLst>
                      </a:pPr>
                      <a:r>
                        <a:rPr kumimoji="0" lang="en-AU" altLang="en-US" sz="9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Jan</a:t>
                      </a:r>
                      <a:endParaRPr kumimoji="0" lang="en-AU"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349250" algn="r"/>
                          <a:tab pos="2514600" algn="r"/>
                          <a:tab pos="2636838" algn="ctr"/>
                          <a:tab pos="5273675" algn="r"/>
                        </a:tabLst>
                        <a:defRPr sz="1300">
                          <a:solidFill>
                            <a:schemeClr val="tx1"/>
                          </a:solidFill>
                          <a:latin typeface="Arial" panose="020B0604020202020204" pitchFamily="34" charset="0"/>
                        </a:defRPr>
                      </a:lvl1pPr>
                      <a:lvl2pPr>
                        <a:spcBef>
                          <a:spcPct val="20000"/>
                        </a:spcBef>
                        <a:tabLst>
                          <a:tab pos="349250" algn="r"/>
                          <a:tab pos="2514600" algn="r"/>
                          <a:tab pos="2636838" algn="ctr"/>
                          <a:tab pos="5273675" algn="r"/>
                        </a:tabLst>
                        <a:defRPr sz="1100">
                          <a:solidFill>
                            <a:schemeClr val="tx1"/>
                          </a:solidFill>
                          <a:latin typeface="Arial" panose="020B0604020202020204" pitchFamily="34" charset="0"/>
                        </a:defRPr>
                      </a:lvl2pPr>
                      <a:lvl3pPr>
                        <a:spcBef>
                          <a:spcPct val="20000"/>
                        </a:spcBef>
                        <a:tabLst>
                          <a:tab pos="349250" algn="r"/>
                          <a:tab pos="2514600" algn="r"/>
                          <a:tab pos="2636838" algn="ctr"/>
                          <a:tab pos="5273675" algn="r"/>
                        </a:tabLst>
                        <a:defRPr sz="1000">
                          <a:solidFill>
                            <a:schemeClr val="tx1"/>
                          </a:solidFill>
                          <a:latin typeface="Arial" panose="020B0604020202020204" pitchFamily="34" charset="0"/>
                        </a:defRPr>
                      </a:lvl3pPr>
                      <a:lvl4pPr>
                        <a:spcBef>
                          <a:spcPct val="20000"/>
                        </a:spcBef>
                        <a:tabLst>
                          <a:tab pos="349250" algn="r"/>
                          <a:tab pos="2514600" algn="r"/>
                          <a:tab pos="2636838" algn="ctr"/>
                          <a:tab pos="5273675" algn="r"/>
                        </a:tabLst>
                        <a:defRPr sz="900">
                          <a:solidFill>
                            <a:schemeClr val="tx1"/>
                          </a:solidFill>
                          <a:latin typeface="Arial" panose="020B0604020202020204" pitchFamily="34" charset="0"/>
                        </a:defRPr>
                      </a:lvl4pPr>
                      <a:lvl5pPr>
                        <a:spcBef>
                          <a:spcPct val="20000"/>
                        </a:spcBef>
                        <a:tabLst>
                          <a:tab pos="349250" algn="r"/>
                          <a:tab pos="2514600" algn="r"/>
                          <a:tab pos="2636838" algn="ctr"/>
                          <a:tab pos="5273675" algn="r"/>
                        </a:tabLst>
                        <a:defRPr sz="900">
                          <a:solidFill>
                            <a:schemeClr val="tx1"/>
                          </a:solidFill>
                          <a:latin typeface="Arial" panose="020B0604020202020204" pitchFamily="34" charset="0"/>
                        </a:defRPr>
                      </a:lvl5pPr>
                      <a:lvl6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6pPr>
                      <a:lvl7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7pPr>
                      <a:lvl8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8pPr>
                      <a:lvl9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349250" algn="r"/>
                          <a:tab pos="2514600" algn="r"/>
                          <a:tab pos="2636838" algn="ctr"/>
                          <a:tab pos="5273675" algn="r"/>
                        </a:tabLst>
                      </a:pPr>
                      <a:r>
                        <a:rPr kumimoji="0" lang="en-AU" altLang="en-US" sz="9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John</a:t>
                      </a:r>
                      <a:endParaRPr kumimoji="0" lang="en-AU"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28223833"/>
                  </a:ext>
                </a:extLst>
              </a:tr>
              <a:tr h="242888">
                <a:tc>
                  <a:txBody>
                    <a:bodyPr/>
                    <a:lstStyle>
                      <a:lvl1pPr>
                        <a:spcBef>
                          <a:spcPct val="20000"/>
                        </a:spcBef>
                        <a:tabLst>
                          <a:tab pos="349250" algn="r"/>
                          <a:tab pos="2514600" algn="r"/>
                          <a:tab pos="2636838" algn="ctr"/>
                          <a:tab pos="5273675" algn="r"/>
                        </a:tabLst>
                        <a:defRPr sz="1300">
                          <a:solidFill>
                            <a:schemeClr val="tx1"/>
                          </a:solidFill>
                          <a:latin typeface="Arial" panose="020B0604020202020204" pitchFamily="34" charset="0"/>
                        </a:defRPr>
                      </a:lvl1pPr>
                      <a:lvl2pPr>
                        <a:spcBef>
                          <a:spcPct val="20000"/>
                        </a:spcBef>
                        <a:tabLst>
                          <a:tab pos="349250" algn="r"/>
                          <a:tab pos="2514600" algn="r"/>
                          <a:tab pos="2636838" algn="ctr"/>
                          <a:tab pos="5273675" algn="r"/>
                        </a:tabLst>
                        <a:defRPr sz="1100">
                          <a:solidFill>
                            <a:schemeClr val="tx1"/>
                          </a:solidFill>
                          <a:latin typeface="Arial" panose="020B0604020202020204" pitchFamily="34" charset="0"/>
                        </a:defRPr>
                      </a:lvl2pPr>
                      <a:lvl3pPr>
                        <a:spcBef>
                          <a:spcPct val="20000"/>
                        </a:spcBef>
                        <a:tabLst>
                          <a:tab pos="349250" algn="r"/>
                          <a:tab pos="2514600" algn="r"/>
                          <a:tab pos="2636838" algn="ctr"/>
                          <a:tab pos="5273675" algn="r"/>
                        </a:tabLst>
                        <a:defRPr sz="1000">
                          <a:solidFill>
                            <a:schemeClr val="tx1"/>
                          </a:solidFill>
                          <a:latin typeface="Arial" panose="020B0604020202020204" pitchFamily="34" charset="0"/>
                        </a:defRPr>
                      </a:lvl3pPr>
                      <a:lvl4pPr>
                        <a:spcBef>
                          <a:spcPct val="20000"/>
                        </a:spcBef>
                        <a:tabLst>
                          <a:tab pos="349250" algn="r"/>
                          <a:tab pos="2514600" algn="r"/>
                          <a:tab pos="2636838" algn="ctr"/>
                          <a:tab pos="5273675" algn="r"/>
                        </a:tabLst>
                        <a:defRPr sz="900">
                          <a:solidFill>
                            <a:schemeClr val="tx1"/>
                          </a:solidFill>
                          <a:latin typeface="Arial" panose="020B0604020202020204" pitchFamily="34" charset="0"/>
                        </a:defRPr>
                      </a:lvl4pPr>
                      <a:lvl5pPr>
                        <a:spcBef>
                          <a:spcPct val="20000"/>
                        </a:spcBef>
                        <a:tabLst>
                          <a:tab pos="349250" algn="r"/>
                          <a:tab pos="2514600" algn="r"/>
                          <a:tab pos="2636838" algn="ctr"/>
                          <a:tab pos="5273675" algn="r"/>
                        </a:tabLst>
                        <a:defRPr sz="900">
                          <a:solidFill>
                            <a:schemeClr val="tx1"/>
                          </a:solidFill>
                          <a:latin typeface="Arial" panose="020B0604020202020204" pitchFamily="34" charset="0"/>
                        </a:defRPr>
                      </a:lvl5pPr>
                      <a:lvl6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6pPr>
                      <a:lvl7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7pPr>
                      <a:lvl8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8pPr>
                      <a:lvl9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349250" algn="r"/>
                          <a:tab pos="2514600" algn="r"/>
                          <a:tab pos="2636838" algn="ctr"/>
                          <a:tab pos="5273675" algn="r"/>
                        </a:tabLst>
                      </a:pPr>
                      <a:r>
                        <a:rPr kumimoji="0" lang="en-AU" altLang="en-US" sz="9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clubs</a:t>
                      </a:r>
                      <a:endParaRPr kumimoji="0" lang="en-AU"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349250" algn="r"/>
                          <a:tab pos="2514600" algn="r"/>
                          <a:tab pos="2636838" algn="ctr"/>
                          <a:tab pos="5273675" algn="r"/>
                        </a:tabLst>
                        <a:defRPr sz="1300">
                          <a:solidFill>
                            <a:schemeClr val="tx1"/>
                          </a:solidFill>
                          <a:latin typeface="Arial" panose="020B0604020202020204" pitchFamily="34" charset="0"/>
                        </a:defRPr>
                      </a:lvl1pPr>
                      <a:lvl2pPr>
                        <a:spcBef>
                          <a:spcPct val="20000"/>
                        </a:spcBef>
                        <a:tabLst>
                          <a:tab pos="349250" algn="r"/>
                          <a:tab pos="2514600" algn="r"/>
                          <a:tab pos="2636838" algn="ctr"/>
                          <a:tab pos="5273675" algn="r"/>
                        </a:tabLst>
                        <a:defRPr sz="1100">
                          <a:solidFill>
                            <a:schemeClr val="tx1"/>
                          </a:solidFill>
                          <a:latin typeface="Arial" panose="020B0604020202020204" pitchFamily="34" charset="0"/>
                        </a:defRPr>
                      </a:lvl2pPr>
                      <a:lvl3pPr>
                        <a:spcBef>
                          <a:spcPct val="20000"/>
                        </a:spcBef>
                        <a:tabLst>
                          <a:tab pos="349250" algn="r"/>
                          <a:tab pos="2514600" algn="r"/>
                          <a:tab pos="2636838" algn="ctr"/>
                          <a:tab pos="5273675" algn="r"/>
                        </a:tabLst>
                        <a:defRPr sz="1000">
                          <a:solidFill>
                            <a:schemeClr val="tx1"/>
                          </a:solidFill>
                          <a:latin typeface="Arial" panose="020B0604020202020204" pitchFamily="34" charset="0"/>
                        </a:defRPr>
                      </a:lvl3pPr>
                      <a:lvl4pPr>
                        <a:spcBef>
                          <a:spcPct val="20000"/>
                        </a:spcBef>
                        <a:tabLst>
                          <a:tab pos="349250" algn="r"/>
                          <a:tab pos="2514600" algn="r"/>
                          <a:tab pos="2636838" algn="ctr"/>
                          <a:tab pos="5273675" algn="r"/>
                        </a:tabLst>
                        <a:defRPr sz="900">
                          <a:solidFill>
                            <a:schemeClr val="tx1"/>
                          </a:solidFill>
                          <a:latin typeface="Arial" panose="020B0604020202020204" pitchFamily="34" charset="0"/>
                        </a:defRPr>
                      </a:lvl4pPr>
                      <a:lvl5pPr>
                        <a:spcBef>
                          <a:spcPct val="20000"/>
                        </a:spcBef>
                        <a:tabLst>
                          <a:tab pos="349250" algn="r"/>
                          <a:tab pos="2514600" algn="r"/>
                          <a:tab pos="2636838" algn="ctr"/>
                          <a:tab pos="5273675" algn="r"/>
                        </a:tabLst>
                        <a:defRPr sz="900">
                          <a:solidFill>
                            <a:schemeClr val="tx1"/>
                          </a:solidFill>
                          <a:latin typeface="Arial" panose="020B0604020202020204" pitchFamily="34" charset="0"/>
                        </a:defRPr>
                      </a:lvl5pPr>
                      <a:lvl6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6pPr>
                      <a:lvl7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7pPr>
                      <a:lvl8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8pPr>
                      <a:lvl9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349250" algn="r"/>
                          <a:tab pos="2514600" algn="r"/>
                          <a:tab pos="2636838" algn="ctr"/>
                          <a:tab pos="5273675" algn="r"/>
                        </a:tabLst>
                      </a:pPr>
                      <a:r>
                        <a:rPr kumimoji="0" lang="en-AU" altLang="en-US" sz="9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AJ65</a:t>
                      </a:r>
                      <a:endParaRPr kumimoji="0" lang="en-AU"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349250" algn="r"/>
                          <a:tab pos="2514600" algn="r"/>
                          <a:tab pos="2636838" algn="ctr"/>
                          <a:tab pos="5273675" algn="r"/>
                        </a:tabLst>
                        <a:defRPr sz="1300">
                          <a:solidFill>
                            <a:schemeClr val="tx1"/>
                          </a:solidFill>
                          <a:latin typeface="Arial" panose="020B0604020202020204" pitchFamily="34" charset="0"/>
                        </a:defRPr>
                      </a:lvl1pPr>
                      <a:lvl2pPr>
                        <a:spcBef>
                          <a:spcPct val="20000"/>
                        </a:spcBef>
                        <a:tabLst>
                          <a:tab pos="349250" algn="r"/>
                          <a:tab pos="2514600" algn="r"/>
                          <a:tab pos="2636838" algn="ctr"/>
                          <a:tab pos="5273675" algn="r"/>
                        </a:tabLst>
                        <a:defRPr sz="1100">
                          <a:solidFill>
                            <a:schemeClr val="tx1"/>
                          </a:solidFill>
                          <a:latin typeface="Arial" panose="020B0604020202020204" pitchFamily="34" charset="0"/>
                        </a:defRPr>
                      </a:lvl2pPr>
                      <a:lvl3pPr>
                        <a:spcBef>
                          <a:spcPct val="20000"/>
                        </a:spcBef>
                        <a:tabLst>
                          <a:tab pos="349250" algn="r"/>
                          <a:tab pos="2514600" algn="r"/>
                          <a:tab pos="2636838" algn="ctr"/>
                          <a:tab pos="5273675" algn="r"/>
                        </a:tabLst>
                        <a:defRPr sz="1000">
                          <a:solidFill>
                            <a:schemeClr val="tx1"/>
                          </a:solidFill>
                          <a:latin typeface="Arial" panose="020B0604020202020204" pitchFamily="34" charset="0"/>
                        </a:defRPr>
                      </a:lvl3pPr>
                      <a:lvl4pPr>
                        <a:spcBef>
                          <a:spcPct val="20000"/>
                        </a:spcBef>
                        <a:tabLst>
                          <a:tab pos="349250" algn="r"/>
                          <a:tab pos="2514600" algn="r"/>
                          <a:tab pos="2636838" algn="ctr"/>
                          <a:tab pos="5273675" algn="r"/>
                        </a:tabLst>
                        <a:defRPr sz="900">
                          <a:solidFill>
                            <a:schemeClr val="tx1"/>
                          </a:solidFill>
                          <a:latin typeface="Arial" panose="020B0604020202020204" pitchFamily="34" charset="0"/>
                        </a:defRPr>
                      </a:lvl4pPr>
                      <a:lvl5pPr>
                        <a:spcBef>
                          <a:spcPct val="20000"/>
                        </a:spcBef>
                        <a:tabLst>
                          <a:tab pos="349250" algn="r"/>
                          <a:tab pos="2514600" algn="r"/>
                          <a:tab pos="2636838" algn="ctr"/>
                          <a:tab pos="5273675" algn="r"/>
                        </a:tabLst>
                        <a:defRPr sz="900">
                          <a:solidFill>
                            <a:schemeClr val="tx1"/>
                          </a:solidFill>
                          <a:latin typeface="Arial" panose="020B0604020202020204" pitchFamily="34" charset="0"/>
                        </a:defRPr>
                      </a:lvl5pPr>
                      <a:lvl6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6pPr>
                      <a:lvl7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7pPr>
                      <a:lvl8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8pPr>
                      <a:lvl9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349250" algn="r"/>
                          <a:tab pos="2514600" algn="r"/>
                          <a:tab pos="2636838" algn="ctr"/>
                          <a:tab pos="5273675" algn="r"/>
                        </a:tabLst>
                      </a:pPr>
                      <a:r>
                        <a:rPr kumimoji="0" lang="en-AU" altLang="en-US" sz="9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K97</a:t>
                      </a:r>
                      <a:endParaRPr kumimoji="0" lang="en-AU"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349250" algn="r"/>
                          <a:tab pos="2514600" algn="r"/>
                          <a:tab pos="2636838" algn="ctr"/>
                          <a:tab pos="5273675" algn="r"/>
                        </a:tabLst>
                        <a:defRPr sz="1300">
                          <a:solidFill>
                            <a:schemeClr val="tx1"/>
                          </a:solidFill>
                          <a:latin typeface="Arial" panose="020B0604020202020204" pitchFamily="34" charset="0"/>
                        </a:defRPr>
                      </a:lvl1pPr>
                      <a:lvl2pPr>
                        <a:spcBef>
                          <a:spcPct val="20000"/>
                        </a:spcBef>
                        <a:tabLst>
                          <a:tab pos="349250" algn="r"/>
                          <a:tab pos="2514600" algn="r"/>
                          <a:tab pos="2636838" algn="ctr"/>
                          <a:tab pos="5273675" algn="r"/>
                        </a:tabLst>
                        <a:defRPr sz="1100">
                          <a:solidFill>
                            <a:schemeClr val="tx1"/>
                          </a:solidFill>
                          <a:latin typeface="Arial" panose="020B0604020202020204" pitchFamily="34" charset="0"/>
                        </a:defRPr>
                      </a:lvl2pPr>
                      <a:lvl3pPr>
                        <a:spcBef>
                          <a:spcPct val="20000"/>
                        </a:spcBef>
                        <a:tabLst>
                          <a:tab pos="349250" algn="r"/>
                          <a:tab pos="2514600" algn="r"/>
                          <a:tab pos="2636838" algn="ctr"/>
                          <a:tab pos="5273675" algn="r"/>
                        </a:tabLst>
                        <a:defRPr sz="1000">
                          <a:solidFill>
                            <a:schemeClr val="tx1"/>
                          </a:solidFill>
                          <a:latin typeface="Arial" panose="020B0604020202020204" pitchFamily="34" charset="0"/>
                        </a:defRPr>
                      </a:lvl3pPr>
                      <a:lvl4pPr>
                        <a:spcBef>
                          <a:spcPct val="20000"/>
                        </a:spcBef>
                        <a:tabLst>
                          <a:tab pos="349250" algn="r"/>
                          <a:tab pos="2514600" algn="r"/>
                          <a:tab pos="2636838" algn="ctr"/>
                          <a:tab pos="5273675" algn="r"/>
                        </a:tabLst>
                        <a:defRPr sz="900">
                          <a:solidFill>
                            <a:schemeClr val="tx1"/>
                          </a:solidFill>
                          <a:latin typeface="Arial" panose="020B0604020202020204" pitchFamily="34" charset="0"/>
                        </a:defRPr>
                      </a:lvl4pPr>
                      <a:lvl5pPr>
                        <a:spcBef>
                          <a:spcPct val="20000"/>
                        </a:spcBef>
                        <a:tabLst>
                          <a:tab pos="349250" algn="r"/>
                          <a:tab pos="2514600" algn="r"/>
                          <a:tab pos="2636838" algn="ctr"/>
                          <a:tab pos="5273675" algn="r"/>
                        </a:tabLst>
                        <a:defRPr sz="900">
                          <a:solidFill>
                            <a:schemeClr val="tx1"/>
                          </a:solidFill>
                          <a:latin typeface="Arial" panose="020B0604020202020204" pitchFamily="34" charset="0"/>
                        </a:defRPr>
                      </a:lvl5pPr>
                      <a:lvl6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6pPr>
                      <a:lvl7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7pPr>
                      <a:lvl8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8pPr>
                      <a:lvl9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349250" algn="r"/>
                          <a:tab pos="2514600" algn="r"/>
                          <a:tab pos="2636838" algn="ctr"/>
                          <a:tab pos="5273675" algn="r"/>
                        </a:tabLst>
                      </a:pPr>
                      <a:r>
                        <a:rPr kumimoji="0" lang="en-AU" altLang="en-US" sz="9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1032</a:t>
                      </a:r>
                      <a:endParaRPr kumimoji="0" lang="en-AU"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349250" algn="r"/>
                          <a:tab pos="2514600" algn="r"/>
                          <a:tab pos="2636838" algn="ctr"/>
                          <a:tab pos="5273675" algn="r"/>
                        </a:tabLst>
                        <a:defRPr sz="1300">
                          <a:solidFill>
                            <a:schemeClr val="tx1"/>
                          </a:solidFill>
                          <a:latin typeface="Arial" panose="020B0604020202020204" pitchFamily="34" charset="0"/>
                        </a:defRPr>
                      </a:lvl1pPr>
                      <a:lvl2pPr>
                        <a:spcBef>
                          <a:spcPct val="20000"/>
                        </a:spcBef>
                        <a:tabLst>
                          <a:tab pos="349250" algn="r"/>
                          <a:tab pos="2514600" algn="r"/>
                          <a:tab pos="2636838" algn="ctr"/>
                          <a:tab pos="5273675" algn="r"/>
                        </a:tabLst>
                        <a:defRPr sz="1100">
                          <a:solidFill>
                            <a:schemeClr val="tx1"/>
                          </a:solidFill>
                          <a:latin typeface="Arial" panose="020B0604020202020204" pitchFamily="34" charset="0"/>
                        </a:defRPr>
                      </a:lvl2pPr>
                      <a:lvl3pPr>
                        <a:spcBef>
                          <a:spcPct val="20000"/>
                        </a:spcBef>
                        <a:tabLst>
                          <a:tab pos="349250" algn="r"/>
                          <a:tab pos="2514600" algn="r"/>
                          <a:tab pos="2636838" algn="ctr"/>
                          <a:tab pos="5273675" algn="r"/>
                        </a:tabLst>
                        <a:defRPr sz="1000">
                          <a:solidFill>
                            <a:schemeClr val="tx1"/>
                          </a:solidFill>
                          <a:latin typeface="Arial" panose="020B0604020202020204" pitchFamily="34" charset="0"/>
                        </a:defRPr>
                      </a:lvl3pPr>
                      <a:lvl4pPr>
                        <a:spcBef>
                          <a:spcPct val="20000"/>
                        </a:spcBef>
                        <a:tabLst>
                          <a:tab pos="349250" algn="r"/>
                          <a:tab pos="2514600" algn="r"/>
                          <a:tab pos="2636838" algn="ctr"/>
                          <a:tab pos="5273675" algn="r"/>
                        </a:tabLst>
                        <a:defRPr sz="900">
                          <a:solidFill>
                            <a:schemeClr val="tx1"/>
                          </a:solidFill>
                          <a:latin typeface="Arial" panose="020B0604020202020204" pitchFamily="34" charset="0"/>
                        </a:defRPr>
                      </a:lvl4pPr>
                      <a:lvl5pPr>
                        <a:spcBef>
                          <a:spcPct val="20000"/>
                        </a:spcBef>
                        <a:tabLst>
                          <a:tab pos="349250" algn="r"/>
                          <a:tab pos="2514600" algn="r"/>
                          <a:tab pos="2636838" algn="ctr"/>
                          <a:tab pos="5273675" algn="r"/>
                        </a:tabLst>
                        <a:defRPr sz="900">
                          <a:solidFill>
                            <a:schemeClr val="tx1"/>
                          </a:solidFill>
                          <a:latin typeface="Arial" panose="020B0604020202020204" pitchFamily="34" charset="0"/>
                        </a:defRPr>
                      </a:lvl5pPr>
                      <a:lvl6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6pPr>
                      <a:lvl7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7pPr>
                      <a:lvl8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8pPr>
                      <a:lvl9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349250" algn="r"/>
                          <a:tab pos="2514600" algn="r"/>
                          <a:tab pos="2636838" algn="ctr"/>
                          <a:tab pos="5273675" algn="r"/>
                        </a:tabLst>
                      </a:pPr>
                      <a:r>
                        <a:rPr kumimoji="0" lang="en-AU" altLang="en-US" sz="9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Q84</a:t>
                      </a:r>
                      <a:endParaRPr kumimoji="0" lang="en-AU"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23415523"/>
                  </a:ext>
                </a:extLst>
              </a:tr>
              <a:tr h="241300">
                <a:tc>
                  <a:txBody>
                    <a:bodyPr/>
                    <a:lstStyle>
                      <a:lvl1pPr>
                        <a:spcBef>
                          <a:spcPct val="20000"/>
                        </a:spcBef>
                        <a:tabLst>
                          <a:tab pos="349250" algn="r"/>
                          <a:tab pos="2514600" algn="r"/>
                          <a:tab pos="2636838" algn="ctr"/>
                          <a:tab pos="5273675" algn="r"/>
                        </a:tabLst>
                        <a:defRPr sz="1300">
                          <a:solidFill>
                            <a:schemeClr val="tx1"/>
                          </a:solidFill>
                          <a:latin typeface="Arial" panose="020B0604020202020204" pitchFamily="34" charset="0"/>
                        </a:defRPr>
                      </a:lvl1pPr>
                      <a:lvl2pPr>
                        <a:spcBef>
                          <a:spcPct val="20000"/>
                        </a:spcBef>
                        <a:tabLst>
                          <a:tab pos="349250" algn="r"/>
                          <a:tab pos="2514600" algn="r"/>
                          <a:tab pos="2636838" algn="ctr"/>
                          <a:tab pos="5273675" algn="r"/>
                        </a:tabLst>
                        <a:defRPr sz="1100">
                          <a:solidFill>
                            <a:schemeClr val="tx1"/>
                          </a:solidFill>
                          <a:latin typeface="Arial" panose="020B0604020202020204" pitchFamily="34" charset="0"/>
                        </a:defRPr>
                      </a:lvl2pPr>
                      <a:lvl3pPr>
                        <a:spcBef>
                          <a:spcPct val="20000"/>
                        </a:spcBef>
                        <a:tabLst>
                          <a:tab pos="349250" algn="r"/>
                          <a:tab pos="2514600" algn="r"/>
                          <a:tab pos="2636838" algn="ctr"/>
                          <a:tab pos="5273675" algn="r"/>
                        </a:tabLst>
                        <a:defRPr sz="1000">
                          <a:solidFill>
                            <a:schemeClr val="tx1"/>
                          </a:solidFill>
                          <a:latin typeface="Arial" panose="020B0604020202020204" pitchFamily="34" charset="0"/>
                        </a:defRPr>
                      </a:lvl3pPr>
                      <a:lvl4pPr>
                        <a:spcBef>
                          <a:spcPct val="20000"/>
                        </a:spcBef>
                        <a:tabLst>
                          <a:tab pos="349250" algn="r"/>
                          <a:tab pos="2514600" algn="r"/>
                          <a:tab pos="2636838" algn="ctr"/>
                          <a:tab pos="5273675" algn="r"/>
                        </a:tabLst>
                        <a:defRPr sz="900">
                          <a:solidFill>
                            <a:schemeClr val="tx1"/>
                          </a:solidFill>
                          <a:latin typeface="Arial" panose="020B0604020202020204" pitchFamily="34" charset="0"/>
                        </a:defRPr>
                      </a:lvl4pPr>
                      <a:lvl5pPr>
                        <a:spcBef>
                          <a:spcPct val="20000"/>
                        </a:spcBef>
                        <a:tabLst>
                          <a:tab pos="349250" algn="r"/>
                          <a:tab pos="2514600" algn="r"/>
                          <a:tab pos="2636838" algn="ctr"/>
                          <a:tab pos="5273675" algn="r"/>
                        </a:tabLst>
                        <a:defRPr sz="900">
                          <a:solidFill>
                            <a:schemeClr val="tx1"/>
                          </a:solidFill>
                          <a:latin typeface="Arial" panose="020B0604020202020204" pitchFamily="34" charset="0"/>
                        </a:defRPr>
                      </a:lvl5pPr>
                      <a:lvl6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6pPr>
                      <a:lvl7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7pPr>
                      <a:lvl8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8pPr>
                      <a:lvl9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349250" algn="r"/>
                          <a:tab pos="2514600" algn="r"/>
                          <a:tab pos="2636838" algn="ctr"/>
                          <a:tab pos="5273675" algn="r"/>
                        </a:tabLst>
                      </a:pPr>
                      <a:r>
                        <a:rPr kumimoji="0" lang="en-AU" altLang="en-US" sz="900" b="0" i="0" u="none" strike="noStrike" cap="none" normalizeH="0" baseline="0">
                          <a:ln>
                            <a:noFill/>
                          </a:ln>
                          <a:solidFill>
                            <a:srgbClr val="FF0000"/>
                          </a:solidFill>
                          <a:effectLst/>
                          <a:latin typeface="Times New Roman" panose="02020603050405020304" pitchFamily="18" charset="0"/>
                          <a:cs typeface="Times New Roman" panose="02020603050405020304" pitchFamily="18" charset="0"/>
                        </a:rPr>
                        <a:t>diamonds</a:t>
                      </a:r>
                      <a:endParaRPr kumimoji="0" lang="en-AU"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349250" algn="r"/>
                          <a:tab pos="2514600" algn="r"/>
                          <a:tab pos="2636838" algn="ctr"/>
                          <a:tab pos="5273675" algn="r"/>
                        </a:tabLst>
                        <a:defRPr sz="1300">
                          <a:solidFill>
                            <a:schemeClr val="tx1"/>
                          </a:solidFill>
                          <a:latin typeface="Arial" panose="020B0604020202020204" pitchFamily="34" charset="0"/>
                        </a:defRPr>
                      </a:lvl1pPr>
                      <a:lvl2pPr>
                        <a:spcBef>
                          <a:spcPct val="20000"/>
                        </a:spcBef>
                        <a:tabLst>
                          <a:tab pos="349250" algn="r"/>
                          <a:tab pos="2514600" algn="r"/>
                          <a:tab pos="2636838" algn="ctr"/>
                          <a:tab pos="5273675" algn="r"/>
                        </a:tabLst>
                        <a:defRPr sz="1100">
                          <a:solidFill>
                            <a:schemeClr val="tx1"/>
                          </a:solidFill>
                          <a:latin typeface="Arial" panose="020B0604020202020204" pitchFamily="34" charset="0"/>
                        </a:defRPr>
                      </a:lvl2pPr>
                      <a:lvl3pPr>
                        <a:spcBef>
                          <a:spcPct val="20000"/>
                        </a:spcBef>
                        <a:tabLst>
                          <a:tab pos="349250" algn="r"/>
                          <a:tab pos="2514600" algn="r"/>
                          <a:tab pos="2636838" algn="ctr"/>
                          <a:tab pos="5273675" algn="r"/>
                        </a:tabLst>
                        <a:defRPr sz="1000">
                          <a:solidFill>
                            <a:schemeClr val="tx1"/>
                          </a:solidFill>
                          <a:latin typeface="Arial" panose="020B0604020202020204" pitchFamily="34" charset="0"/>
                        </a:defRPr>
                      </a:lvl3pPr>
                      <a:lvl4pPr>
                        <a:spcBef>
                          <a:spcPct val="20000"/>
                        </a:spcBef>
                        <a:tabLst>
                          <a:tab pos="349250" algn="r"/>
                          <a:tab pos="2514600" algn="r"/>
                          <a:tab pos="2636838" algn="ctr"/>
                          <a:tab pos="5273675" algn="r"/>
                        </a:tabLst>
                        <a:defRPr sz="900">
                          <a:solidFill>
                            <a:schemeClr val="tx1"/>
                          </a:solidFill>
                          <a:latin typeface="Arial" panose="020B0604020202020204" pitchFamily="34" charset="0"/>
                        </a:defRPr>
                      </a:lvl4pPr>
                      <a:lvl5pPr>
                        <a:spcBef>
                          <a:spcPct val="20000"/>
                        </a:spcBef>
                        <a:tabLst>
                          <a:tab pos="349250" algn="r"/>
                          <a:tab pos="2514600" algn="r"/>
                          <a:tab pos="2636838" algn="ctr"/>
                          <a:tab pos="5273675" algn="r"/>
                        </a:tabLst>
                        <a:defRPr sz="900">
                          <a:solidFill>
                            <a:schemeClr val="tx1"/>
                          </a:solidFill>
                          <a:latin typeface="Arial" panose="020B0604020202020204" pitchFamily="34" charset="0"/>
                        </a:defRPr>
                      </a:lvl5pPr>
                      <a:lvl6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6pPr>
                      <a:lvl7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7pPr>
                      <a:lvl8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8pPr>
                      <a:lvl9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349250" algn="r"/>
                          <a:tab pos="2514600" algn="r"/>
                          <a:tab pos="2636838" algn="ctr"/>
                          <a:tab pos="5273675" algn="r"/>
                        </a:tabLst>
                      </a:pPr>
                      <a:r>
                        <a:rPr kumimoji="0" lang="en-AU" altLang="en-US" sz="900" b="0" i="0" u="none" strike="noStrike" cap="none" normalizeH="0" baseline="0">
                          <a:ln>
                            <a:noFill/>
                          </a:ln>
                          <a:solidFill>
                            <a:srgbClr val="FF0000"/>
                          </a:solidFill>
                          <a:effectLst/>
                          <a:latin typeface="Times New Roman" panose="02020603050405020304" pitchFamily="18" charset="0"/>
                          <a:cs typeface="Times New Roman" panose="02020603050405020304" pitchFamily="18" charset="0"/>
                        </a:rPr>
                        <a:t>K75</a:t>
                      </a:r>
                      <a:endParaRPr kumimoji="0" lang="en-AU"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349250" algn="r"/>
                          <a:tab pos="2514600" algn="r"/>
                          <a:tab pos="2636838" algn="ctr"/>
                          <a:tab pos="5273675" algn="r"/>
                        </a:tabLst>
                        <a:defRPr sz="1300">
                          <a:solidFill>
                            <a:schemeClr val="tx1"/>
                          </a:solidFill>
                          <a:latin typeface="Arial" panose="020B0604020202020204" pitchFamily="34" charset="0"/>
                        </a:defRPr>
                      </a:lvl1pPr>
                      <a:lvl2pPr>
                        <a:spcBef>
                          <a:spcPct val="20000"/>
                        </a:spcBef>
                        <a:tabLst>
                          <a:tab pos="349250" algn="r"/>
                          <a:tab pos="2514600" algn="r"/>
                          <a:tab pos="2636838" algn="ctr"/>
                          <a:tab pos="5273675" algn="r"/>
                        </a:tabLst>
                        <a:defRPr sz="1100">
                          <a:solidFill>
                            <a:schemeClr val="tx1"/>
                          </a:solidFill>
                          <a:latin typeface="Arial" panose="020B0604020202020204" pitchFamily="34" charset="0"/>
                        </a:defRPr>
                      </a:lvl2pPr>
                      <a:lvl3pPr>
                        <a:spcBef>
                          <a:spcPct val="20000"/>
                        </a:spcBef>
                        <a:tabLst>
                          <a:tab pos="349250" algn="r"/>
                          <a:tab pos="2514600" algn="r"/>
                          <a:tab pos="2636838" algn="ctr"/>
                          <a:tab pos="5273675" algn="r"/>
                        </a:tabLst>
                        <a:defRPr sz="1000">
                          <a:solidFill>
                            <a:schemeClr val="tx1"/>
                          </a:solidFill>
                          <a:latin typeface="Arial" panose="020B0604020202020204" pitchFamily="34" charset="0"/>
                        </a:defRPr>
                      </a:lvl3pPr>
                      <a:lvl4pPr>
                        <a:spcBef>
                          <a:spcPct val="20000"/>
                        </a:spcBef>
                        <a:tabLst>
                          <a:tab pos="349250" algn="r"/>
                          <a:tab pos="2514600" algn="r"/>
                          <a:tab pos="2636838" algn="ctr"/>
                          <a:tab pos="5273675" algn="r"/>
                        </a:tabLst>
                        <a:defRPr sz="900">
                          <a:solidFill>
                            <a:schemeClr val="tx1"/>
                          </a:solidFill>
                          <a:latin typeface="Arial" panose="020B0604020202020204" pitchFamily="34" charset="0"/>
                        </a:defRPr>
                      </a:lvl4pPr>
                      <a:lvl5pPr>
                        <a:spcBef>
                          <a:spcPct val="20000"/>
                        </a:spcBef>
                        <a:tabLst>
                          <a:tab pos="349250" algn="r"/>
                          <a:tab pos="2514600" algn="r"/>
                          <a:tab pos="2636838" algn="ctr"/>
                          <a:tab pos="5273675" algn="r"/>
                        </a:tabLst>
                        <a:defRPr sz="900">
                          <a:solidFill>
                            <a:schemeClr val="tx1"/>
                          </a:solidFill>
                          <a:latin typeface="Arial" panose="020B0604020202020204" pitchFamily="34" charset="0"/>
                        </a:defRPr>
                      </a:lvl5pPr>
                      <a:lvl6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6pPr>
                      <a:lvl7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7pPr>
                      <a:lvl8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8pPr>
                      <a:lvl9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349250" algn="r"/>
                          <a:tab pos="2514600" algn="r"/>
                          <a:tab pos="2636838" algn="ctr"/>
                          <a:tab pos="5273675" algn="r"/>
                        </a:tabLst>
                      </a:pPr>
                      <a:r>
                        <a:rPr kumimoji="0" lang="en-AU" altLang="en-US" sz="900" b="0" i="0" u="none" strike="noStrike" cap="none" normalizeH="0" baseline="0">
                          <a:ln>
                            <a:noFill/>
                          </a:ln>
                          <a:solidFill>
                            <a:srgbClr val="FF0000"/>
                          </a:solidFill>
                          <a:effectLst/>
                          <a:latin typeface="Times New Roman" panose="02020603050405020304" pitchFamily="18" charset="0"/>
                          <a:cs typeface="Times New Roman" panose="02020603050405020304" pitchFamily="18" charset="0"/>
                        </a:rPr>
                        <a:t>QJ8</a:t>
                      </a:r>
                      <a:endParaRPr kumimoji="0" lang="en-AU"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349250" algn="r"/>
                          <a:tab pos="2514600" algn="r"/>
                          <a:tab pos="2636838" algn="ctr"/>
                          <a:tab pos="5273675" algn="r"/>
                        </a:tabLst>
                        <a:defRPr sz="1300">
                          <a:solidFill>
                            <a:schemeClr val="tx1"/>
                          </a:solidFill>
                          <a:latin typeface="Arial" panose="020B0604020202020204" pitchFamily="34" charset="0"/>
                        </a:defRPr>
                      </a:lvl1pPr>
                      <a:lvl2pPr>
                        <a:spcBef>
                          <a:spcPct val="20000"/>
                        </a:spcBef>
                        <a:tabLst>
                          <a:tab pos="349250" algn="r"/>
                          <a:tab pos="2514600" algn="r"/>
                          <a:tab pos="2636838" algn="ctr"/>
                          <a:tab pos="5273675" algn="r"/>
                        </a:tabLst>
                        <a:defRPr sz="1100">
                          <a:solidFill>
                            <a:schemeClr val="tx1"/>
                          </a:solidFill>
                          <a:latin typeface="Arial" panose="020B0604020202020204" pitchFamily="34" charset="0"/>
                        </a:defRPr>
                      </a:lvl2pPr>
                      <a:lvl3pPr>
                        <a:spcBef>
                          <a:spcPct val="20000"/>
                        </a:spcBef>
                        <a:tabLst>
                          <a:tab pos="349250" algn="r"/>
                          <a:tab pos="2514600" algn="r"/>
                          <a:tab pos="2636838" algn="ctr"/>
                          <a:tab pos="5273675" algn="r"/>
                        </a:tabLst>
                        <a:defRPr sz="1000">
                          <a:solidFill>
                            <a:schemeClr val="tx1"/>
                          </a:solidFill>
                          <a:latin typeface="Arial" panose="020B0604020202020204" pitchFamily="34" charset="0"/>
                        </a:defRPr>
                      </a:lvl3pPr>
                      <a:lvl4pPr>
                        <a:spcBef>
                          <a:spcPct val="20000"/>
                        </a:spcBef>
                        <a:tabLst>
                          <a:tab pos="349250" algn="r"/>
                          <a:tab pos="2514600" algn="r"/>
                          <a:tab pos="2636838" algn="ctr"/>
                          <a:tab pos="5273675" algn="r"/>
                        </a:tabLst>
                        <a:defRPr sz="900">
                          <a:solidFill>
                            <a:schemeClr val="tx1"/>
                          </a:solidFill>
                          <a:latin typeface="Arial" panose="020B0604020202020204" pitchFamily="34" charset="0"/>
                        </a:defRPr>
                      </a:lvl4pPr>
                      <a:lvl5pPr>
                        <a:spcBef>
                          <a:spcPct val="20000"/>
                        </a:spcBef>
                        <a:tabLst>
                          <a:tab pos="349250" algn="r"/>
                          <a:tab pos="2514600" algn="r"/>
                          <a:tab pos="2636838" algn="ctr"/>
                          <a:tab pos="5273675" algn="r"/>
                        </a:tabLst>
                        <a:defRPr sz="900">
                          <a:solidFill>
                            <a:schemeClr val="tx1"/>
                          </a:solidFill>
                          <a:latin typeface="Arial" panose="020B0604020202020204" pitchFamily="34" charset="0"/>
                        </a:defRPr>
                      </a:lvl5pPr>
                      <a:lvl6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6pPr>
                      <a:lvl7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7pPr>
                      <a:lvl8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8pPr>
                      <a:lvl9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349250" algn="r"/>
                          <a:tab pos="2514600" algn="r"/>
                          <a:tab pos="2636838" algn="ctr"/>
                          <a:tab pos="5273675" algn="r"/>
                        </a:tabLst>
                      </a:pPr>
                      <a:r>
                        <a:rPr kumimoji="0" lang="en-AU" altLang="en-US" sz="900" b="0" i="0" u="none" strike="noStrike" cap="none" normalizeH="0" baseline="0">
                          <a:ln>
                            <a:noFill/>
                          </a:ln>
                          <a:solidFill>
                            <a:srgbClr val="FF0000"/>
                          </a:solidFill>
                          <a:effectLst/>
                          <a:latin typeface="Times New Roman" panose="02020603050405020304" pitchFamily="18" charset="0"/>
                          <a:cs typeface="Times New Roman" panose="02020603050405020304" pitchFamily="18" charset="0"/>
                        </a:rPr>
                        <a:t>432</a:t>
                      </a:r>
                      <a:endParaRPr kumimoji="0" lang="en-AU"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349250" algn="r"/>
                          <a:tab pos="2514600" algn="r"/>
                          <a:tab pos="2636838" algn="ctr"/>
                          <a:tab pos="5273675" algn="r"/>
                        </a:tabLst>
                        <a:defRPr sz="1300">
                          <a:solidFill>
                            <a:schemeClr val="tx1"/>
                          </a:solidFill>
                          <a:latin typeface="Arial" panose="020B0604020202020204" pitchFamily="34" charset="0"/>
                        </a:defRPr>
                      </a:lvl1pPr>
                      <a:lvl2pPr>
                        <a:spcBef>
                          <a:spcPct val="20000"/>
                        </a:spcBef>
                        <a:tabLst>
                          <a:tab pos="349250" algn="r"/>
                          <a:tab pos="2514600" algn="r"/>
                          <a:tab pos="2636838" algn="ctr"/>
                          <a:tab pos="5273675" algn="r"/>
                        </a:tabLst>
                        <a:defRPr sz="1100">
                          <a:solidFill>
                            <a:schemeClr val="tx1"/>
                          </a:solidFill>
                          <a:latin typeface="Arial" panose="020B0604020202020204" pitchFamily="34" charset="0"/>
                        </a:defRPr>
                      </a:lvl2pPr>
                      <a:lvl3pPr>
                        <a:spcBef>
                          <a:spcPct val="20000"/>
                        </a:spcBef>
                        <a:tabLst>
                          <a:tab pos="349250" algn="r"/>
                          <a:tab pos="2514600" algn="r"/>
                          <a:tab pos="2636838" algn="ctr"/>
                          <a:tab pos="5273675" algn="r"/>
                        </a:tabLst>
                        <a:defRPr sz="1000">
                          <a:solidFill>
                            <a:schemeClr val="tx1"/>
                          </a:solidFill>
                          <a:latin typeface="Arial" panose="020B0604020202020204" pitchFamily="34" charset="0"/>
                        </a:defRPr>
                      </a:lvl3pPr>
                      <a:lvl4pPr>
                        <a:spcBef>
                          <a:spcPct val="20000"/>
                        </a:spcBef>
                        <a:tabLst>
                          <a:tab pos="349250" algn="r"/>
                          <a:tab pos="2514600" algn="r"/>
                          <a:tab pos="2636838" algn="ctr"/>
                          <a:tab pos="5273675" algn="r"/>
                        </a:tabLst>
                        <a:defRPr sz="900">
                          <a:solidFill>
                            <a:schemeClr val="tx1"/>
                          </a:solidFill>
                          <a:latin typeface="Arial" panose="020B0604020202020204" pitchFamily="34" charset="0"/>
                        </a:defRPr>
                      </a:lvl4pPr>
                      <a:lvl5pPr>
                        <a:spcBef>
                          <a:spcPct val="20000"/>
                        </a:spcBef>
                        <a:tabLst>
                          <a:tab pos="349250" algn="r"/>
                          <a:tab pos="2514600" algn="r"/>
                          <a:tab pos="2636838" algn="ctr"/>
                          <a:tab pos="5273675" algn="r"/>
                        </a:tabLst>
                        <a:defRPr sz="900">
                          <a:solidFill>
                            <a:schemeClr val="tx1"/>
                          </a:solidFill>
                          <a:latin typeface="Arial" panose="020B0604020202020204" pitchFamily="34" charset="0"/>
                        </a:defRPr>
                      </a:lvl5pPr>
                      <a:lvl6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6pPr>
                      <a:lvl7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7pPr>
                      <a:lvl8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8pPr>
                      <a:lvl9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349250" algn="r"/>
                          <a:tab pos="2514600" algn="r"/>
                          <a:tab pos="2636838" algn="ctr"/>
                          <a:tab pos="5273675" algn="r"/>
                        </a:tabLst>
                      </a:pPr>
                      <a:r>
                        <a:rPr kumimoji="0" lang="en-AU" altLang="en-US" sz="900" b="0" i="0" u="none" strike="noStrike" cap="none" normalizeH="0" baseline="0">
                          <a:ln>
                            <a:noFill/>
                          </a:ln>
                          <a:solidFill>
                            <a:srgbClr val="FF0000"/>
                          </a:solidFill>
                          <a:effectLst/>
                          <a:latin typeface="Times New Roman" panose="02020603050405020304" pitchFamily="18" charset="0"/>
                          <a:cs typeface="Times New Roman" panose="02020603050405020304" pitchFamily="18" charset="0"/>
                        </a:rPr>
                        <a:t>A1096</a:t>
                      </a:r>
                      <a:endParaRPr kumimoji="0" lang="en-AU"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27949867"/>
                  </a:ext>
                </a:extLst>
              </a:tr>
              <a:tr h="242888">
                <a:tc>
                  <a:txBody>
                    <a:bodyPr/>
                    <a:lstStyle>
                      <a:lvl1pPr>
                        <a:spcBef>
                          <a:spcPct val="20000"/>
                        </a:spcBef>
                        <a:tabLst>
                          <a:tab pos="349250" algn="r"/>
                          <a:tab pos="2514600" algn="r"/>
                          <a:tab pos="2636838" algn="ctr"/>
                          <a:tab pos="5273675" algn="r"/>
                        </a:tabLst>
                        <a:defRPr sz="1300">
                          <a:solidFill>
                            <a:schemeClr val="tx1"/>
                          </a:solidFill>
                          <a:latin typeface="Arial" panose="020B0604020202020204" pitchFamily="34" charset="0"/>
                        </a:defRPr>
                      </a:lvl1pPr>
                      <a:lvl2pPr>
                        <a:spcBef>
                          <a:spcPct val="20000"/>
                        </a:spcBef>
                        <a:tabLst>
                          <a:tab pos="349250" algn="r"/>
                          <a:tab pos="2514600" algn="r"/>
                          <a:tab pos="2636838" algn="ctr"/>
                          <a:tab pos="5273675" algn="r"/>
                        </a:tabLst>
                        <a:defRPr sz="1100">
                          <a:solidFill>
                            <a:schemeClr val="tx1"/>
                          </a:solidFill>
                          <a:latin typeface="Arial" panose="020B0604020202020204" pitchFamily="34" charset="0"/>
                        </a:defRPr>
                      </a:lvl2pPr>
                      <a:lvl3pPr>
                        <a:spcBef>
                          <a:spcPct val="20000"/>
                        </a:spcBef>
                        <a:tabLst>
                          <a:tab pos="349250" algn="r"/>
                          <a:tab pos="2514600" algn="r"/>
                          <a:tab pos="2636838" algn="ctr"/>
                          <a:tab pos="5273675" algn="r"/>
                        </a:tabLst>
                        <a:defRPr sz="1000">
                          <a:solidFill>
                            <a:schemeClr val="tx1"/>
                          </a:solidFill>
                          <a:latin typeface="Arial" panose="020B0604020202020204" pitchFamily="34" charset="0"/>
                        </a:defRPr>
                      </a:lvl3pPr>
                      <a:lvl4pPr>
                        <a:spcBef>
                          <a:spcPct val="20000"/>
                        </a:spcBef>
                        <a:tabLst>
                          <a:tab pos="349250" algn="r"/>
                          <a:tab pos="2514600" algn="r"/>
                          <a:tab pos="2636838" algn="ctr"/>
                          <a:tab pos="5273675" algn="r"/>
                        </a:tabLst>
                        <a:defRPr sz="900">
                          <a:solidFill>
                            <a:schemeClr val="tx1"/>
                          </a:solidFill>
                          <a:latin typeface="Arial" panose="020B0604020202020204" pitchFamily="34" charset="0"/>
                        </a:defRPr>
                      </a:lvl4pPr>
                      <a:lvl5pPr>
                        <a:spcBef>
                          <a:spcPct val="20000"/>
                        </a:spcBef>
                        <a:tabLst>
                          <a:tab pos="349250" algn="r"/>
                          <a:tab pos="2514600" algn="r"/>
                          <a:tab pos="2636838" algn="ctr"/>
                          <a:tab pos="5273675" algn="r"/>
                        </a:tabLst>
                        <a:defRPr sz="900">
                          <a:solidFill>
                            <a:schemeClr val="tx1"/>
                          </a:solidFill>
                          <a:latin typeface="Arial" panose="020B0604020202020204" pitchFamily="34" charset="0"/>
                        </a:defRPr>
                      </a:lvl5pPr>
                      <a:lvl6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6pPr>
                      <a:lvl7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7pPr>
                      <a:lvl8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8pPr>
                      <a:lvl9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349250" algn="r"/>
                          <a:tab pos="2514600" algn="r"/>
                          <a:tab pos="2636838" algn="ctr"/>
                          <a:tab pos="5273675" algn="r"/>
                        </a:tabLst>
                      </a:pPr>
                      <a:r>
                        <a:rPr kumimoji="0" lang="en-AU" altLang="en-US" sz="900" b="0" i="0" u="none" strike="noStrike" cap="none" normalizeH="0" baseline="0">
                          <a:ln>
                            <a:noFill/>
                          </a:ln>
                          <a:solidFill>
                            <a:srgbClr val="FF0000"/>
                          </a:solidFill>
                          <a:effectLst/>
                          <a:latin typeface="Times New Roman" panose="02020603050405020304" pitchFamily="18" charset="0"/>
                          <a:cs typeface="Times New Roman" panose="02020603050405020304" pitchFamily="18" charset="0"/>
                        </a:rPr>
                        <a:t>hearts</a:t>
                      </a:r>
                      <a:endParaRPr kumimoji="0" lang="en-AU"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349250" algn="r"/>
                          <a:tab pos="2514600" algn="r"/>
                          <a:tab pos="2636838" algn="ctr"/>
                          <a:tab pos="5273675" algn="r"/>
                        </a:tabLst>
                        <a:defRPr sz="1300">
                          <a:solidFill>
                            <a:schemeClr val="tx1"/>
                          </a:solidFill>
                          <a:latin typeface="Arial" panose="020B0604020202020204" pitchFamily="34" charset="0"/>
                        </a:defRPr>
                      </a:lvl1pPr>
                      <a:lvl2pPr>
                        <a:spcBef>
                          <a:spcPct val="20000"/>
                        </a:spcBef>
                        <a:tabLst>
                          <a:tab pos="349250" algn="r"/>
                          <a:tab pos="2514600" algn="r"/>
                          <a:tab pos="2636838" algn="ctr"/>
                          <a:tab pos="5273675" algn="r"/>
                        </a:tabLst>
                        <a:defRPr sz="1100">
                          <a:solidFill>
                            <a:schemeClr val="tx1"/>
                          </a:solidFill>
                          <a:latin typeface="Arial" panose="020B0604020202020204" pitchFamily="34" charset="0"/>
                        </a:defRPr>
                      </a:lvl2pPr>
                      <a:lvl3pPr>
                        <a:spcBef>
                          <a:spcPct val="20000"/>
                        </a:spcBef>
                        <a:tabLst>
                          <a:tab pos="349250" algn="r"/>
                          <a:tab pos="2514600" algn="r"/>
                          <a:tab pos="2636838" algn="ctr"/>
                          <a:tab pos="5273675" algn="r"/>
                        </a:tabLst>
                        <a:defRPr sz="1000">
                          <a:solidFill>
                            <a:schemeClr val="tx1"/>
                          </a:solidFill>
                          <a:latin typeface="Arial" panose="020B0604020202020204" pitchFamily="34" charset="0"/>
                        </a:defRPr>
                      </a:lvl3pPr>
                      <a:lvl4pPr>
                        <a:spcBef>
                          <a:spcPct val="20000"/>
                        </a:spcBef>
                        <a:tabLst>
                          <a:tab pos="349250" algn="r"/>
                          <a:tab pos="2514600" algn="r"/>
                          <a:tab pos="2636838" algn="ctr"/>
                          <a:tab pos="5273675" algn="r"/>
                        </a:tabLst>
                        <a:defRPr sz="900">
                          <a:solidFill>
                            <a:schemeClr val="tx1"/>
                          </a:solidFill>
                          <a:latin typeface="Arial" panose="020B0604020202020204" pitchFamily="34" charset="0"/>
                        </a:defRPr>
                      </a:lvl4pPr>
                      <a:lvl5pPr>
                        <a:spcBef>
                          <a:spcPct val="20000"/>
                        </a:spcBef>
                        <a:tabLst>
                          <a:tab pos="349250" algn="r"/>
                          <a:tab pos="2514600" algn="r"/>
                          <a:tab pos="2636838" algn="ctr"/>
                          <a:tab pos="5273675" algn="r"/>
                        </a:tabLst>
                        <a:defRPr sz="900">
                          <a:solidFill>
                            <a:schemeClr val="tx1"/>
                          </a:solidFill>
                          <a:latin typeface="Arial" panose="020B0604020202020204" pitchFamily="34" charset="0"/>
                        </a:defRPr>
                      </a:lvl5pPr>
                      <a:lvl6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6pPr>
                      <a:lvl7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7pPr>
                      <a:lvl8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8pPr>
                      <a:lvl9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349250" algn="r"/>
                          <a:tab pos="2514600" algn="r"/>
                          <a:tab pos="2636838" algn="ctr"/>
                          <a:tab pos="5273675" algn="r"/>
                        </a:tabLst>
                      </a:pPr>
                      <a:r>
                        <a:rPr kumimoji="0" lang="en-AU" altLang="en-US" sz="900" b="0" i="0" u="none" strike="noStrike" cap="none" normalizeH="0" baseline="0">
                          <a:ln>
                            <a:noFill/>
                          </a:ln>
                          <a:solidFill>
                            <a:srgbClr val="FF0000"/>
                          </a:solidFill>
                          <a:effectLst/>
                          <a:latin typeface="Times New Roman" panose="02020603050405020304" pitchFamily="18" charset="0"/>
                          <a:cs typeface="Times New Roman" panose="02020603050405020304" pitchFamily="18" charset="0"/>
                        </a:rPr>
                        <a:t>Q62</a:t>
                      </a:r>
                      <a:endParaRPr kumimoji="0" lang="en-AU"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349250" algn="r"/>
                          <a:tab pos="2514600" algn="r"/>
                          <a:tab pos="2636838" algn="ctr"/>
                          <a:tab pos="5273675" algn="r"/>
                        </a:tabLst>
                        <a:defRPr sz="1300">
                          <a:solidFill>
                            <a:schemeClr val="tx1"/>
                          </a:solidFill>
                          <a:latin typeface="Arial" panose="020B0604020202020204" pitchFamily="34" charset="0"/>
                        </a:defRPr>
                      </a:lvl1pPr>
                      <a:lvl2pPr>
                        <a:spcBef>
                          <a:spcPct val="20000"/>
                        </a:spcBef>
                        <a:tabLst>
                          <a:tab pos="349250" algn="r"/>
                          <a:tab pos="2514600" algn="r"/>
                          <a:tab pos="2636838" algn="ctr"/>
                          <a:tab pos="5273675" algn="r"/>
                        </a:tabLst>
                        <a:defRPr sz="1100">
                          <a:solidFill>
                            <a:schemeClr val="tx1"/>
                          </a:solidFill>
                          <a:latin typeface="Arial" panose="020B0604020202020204" pitchFamily="34" charset="0"/>
                        </a:defRPr>
                      </a:lvl2pPr>
                      <a:lvl3pPr>
                        <a:spcBef>
                          <a:spcPct val="20000"/>
                        </a:spcBef>
                        <a:tabLst>
                          <a:tab pos="349250" algn="r"/>
                          <a:tab pos="2514600" algn="r"/>
                          <a:tab pos="2636838" algn="ctr"/>
                          <a:tab pos="5273675" algn="r"/>
                        </a:tabLst>
                        <a:defRPr sz="1000">
                          <a:solidFill>
                            <a:schemeClr val="tx1"/>
                          </a:solidFill>
                          <a:latin typeface="Arial" panose="020B0604020202020204" pitchFamily="34" charset="0"/>
                        </a:defRPr>
                      </a:lvl3pPr>
                      <a:lvl4pPr>
                        <a:spcBef>
                          <a:spcPct val="20000"/>
                        </a:spcBef>
                        <a:tabLst>
                          <a:tab pos="349250" algn="r"/>
                          <a:tab pos="2514600" algn="r"/>
                          <a:tab pos="2636838" algn="ctr"/>
                          <a:tab pos="5273675" algn="r"/>
                        </a:tabLst>
                        <a:defRPr sz="900">
                          <a:solidFill>
                            <a:schemeClr val="tx1"/>
                          </a:solidFill>
                          <a:latin typeface="Arial" panose="020B0604020202020204" pitchFamily="34" charset="0"/>
                        </a:defRPr>
                      </a:lvl4pPr>
                      <a:lvl5pPr>
                        <a:spcBef>
                          <a:spcPct val="20000"/>
                        </a:spcBef>
                        <a:tabLst>
                          <a:tab pos="349250" algn="r"/>
                          <a:tab pos="2514600" algn="r"/>
                          <a:tab pos="2636838" algn="ctr"/>
                          <a:tab pos="5273675" algn="r"/>
                        </a:tabLst>
                        <a:defRPr sz="900">
                          <a:solidFill>
                            <a:schemeClr val="tx1"/>
                          </a:solidFill>
                          <a:latin typeface="Arial" panose="020B0604020202020204" pitchFamily="34" charset="0"/>
                        </a:defRPr>
                      </a:lvl5pPr>
                      <a:lvl6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6pPr>
                      <a:lvl7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7pPr>
                      <a:lvl8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8pPr>
                      <a:lvl9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349250" algn="r"/>
                          <a:tab pos="2514600" algn="r"/>
                          <a:tab pos="2636838" algn="ctr"/>
                          <a:tab pos="5273675" algn="r"/>
                        </a:tabLst>
                      </a:pPr>
                      <a:r>
                        <a:rPr kumimoji="0" lang="en-AU" altLang="en-US" sz="900" b="0" i="0" u="none" strike="noStrike" cap="none" normalizeH="0" baseline="0">
                          <a:ln>
                            <a:noFill/>
                          </a:ln>
                          <a:solidFill>
                            <a:srgbClr val="FF0000"/>
                          </a:solidFill>
                          <a:effectLst/>
                          <a:latin typeface="Times New Roman" panose="02020603050405020304" pitchFamily="18" charset="0"/>
                          <a:cs typeface="Times New Roman" panose="02020603050405020304" pitchFamily="18" charset="0"/>
                        </a:rPr>
                        <a:t>J875</a:t>
                      </a:r>
                      <a:endParaRPr kumimoji="0" lang="en-AU"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349250" algn="r"/>
                          <a:tab pos="2514600" algn="r"/>
                          <a:tab pos="2636838" algn="ctr"/>
                          <a:tab pos="5273675" algn="r"/>
                        </a:tabLst>
                        <a:defRPr sz="1300">
                          <a:solidFill>
                            <a:schemeClr val="tx1"/>
                          </a:solidFill>
                          <a:latin typeface="Arial" panose="020B0604020202020204" pitchFamily="34" charset="0"/>
                        </a:defRPr>
                      </a:lvl1pPr>
                      <a:lvl2pPr>
                        <a:spcBef>
                          <a:spcPct val="20000"/>
                        </a:spcBef>
                        <a:tabLst>
                          <a:tab pos="349250" algn="r"/>
                          <a:tab pos="2514600" algn="r"/>
                          <a:tab pos="2636838" algn="ctr"/>
                          <a:tab pos="5273675" algn="r"/>
                        </a:tabLst>
                        <a:defRPr sz="1100">
                          <a:solidFill>
                            <a:schemeClr val="tx1"/>
                          </a:solidFill>
                          <a:latin typeface="Arial" panose="020B0604020202020204" pitchFamily="34" charset="0"/>
                        </a:defRPr>
                      </a:lvl2pPr>
                      <a:lvl3pPr>
                        <a:spcBef>
                          <a:spcPct val="20000"/>
                        </a:spcBef>
                        <a:tabLst>
                          <a:tab pos="349250" algn="r"/>
                          <a:tab pos="2514600" algn="r"/>
                          <a:tab pos="2636838" algn="ctr"/>
                          <a:tab pos="5273675" algn="r"/>
                        </a:tabLst>
                        <a:defRPr sz="1000">
                          <a:solidFill>
                            <a:schemeClr val="tx1"/>
                          </a:solidFill>
                          <a:latin typeface="Arial" panose="020B0604020202020204" pitchFamily="34" charset="0"/>
                        </a:defRPr>
                      </a:lvl3pPr>
                      <a:lvl4pPr>
                        <a:spcBef>
                          <a:spcPct val="20000"/>
                        </a:spcBef>
                        <a:tabLst>
                          <a:tab pos="349250" algn="r"/>
                          <a:tab pos="2514600" algn="r"/>
                          <a:tab pos="2636838" algn="ctr"/>
                          <a:tab pos="5273675" algn="r"/>
                        </a:tabLst>
                        <a:defRPr sz="900">
                          <a:solidFill>
                            <a:schemeClr val="tx1"/>
                          </a:solidFill>
                          <a:latin typeface="Arial" panose="020B0604020202020204" pitchFamily="34" charset="0"/>
                        </a:defRPr>
                      </a:lvl4pPr>
                      <a:lvl5pPr>
                        <a:spcBef>
                          <a:spcPct val="20000"/>
                        </a:spcBef>
                        <a:tabLst>
                          <a:tab pos="349250" algn="r"/>
                          <a:tab pos="2514600" algn="r"/>
                          <a:tab pos="2636838" algn="ctr"/>
                          <a:tab pos="5273675" algn="r"/>
                        </a:tabLst>
                        <a:defRPr sz="900">
                          <a:solidFill>
                            <a:schemeClr val="tx1"/>
                          </a:solidFill>
                          <a:latin typeface="Arial" panose="020B0604020202020204" pitchFamily="34" charset="0"/>
                        </a:defRPr>
                      </a:lvl5pPr>
                      <a:lvl6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6pPr>
                      <a:lvl7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7pPr>
                      <a:lvl8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8pPr>
                      <a:lvl9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349250" algn="r"/>
                          <a:tab pos="2514600" algn="r"/>
                          <a:tab pos="2636838" algn="ctr"/>
                          <a:tab pos="5273675" algn="r"/>
                        </a:tabLst>
                      </a:pPr>
                      <a:r>
                        <a:rPr kumimoji="0" lang="en-AU" altLang="en-US" sz="900" b="0" i="0" u="none" strike="noStrike" cap="none" normalizeH="0" baseline="0">
                          <a:ln>
                            <a:noFill/>
                          </a:ln>
                          <a:solidFill>
                            <a:srgbClr val="FF0000"/>
                          </a:solidFill>
                          <a:effectLst/>
                          <a:latin typeface="Times New Roman" panose="02020603050405020304" pitchFamily="18" charset="0"/>
                          <a:cs typeface="Times New Roman" panose="02020603050405020304" pitchFamily="18" charset="0"/>
                        </a:rPr>
                        <a:t>K109</a:t>
                      </a:r>
                      <a:endParaRPr kumimoji="0" lang="en-AU"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349250" algn="r"/>
                          <a:tab pos="2514600" algn="r"/>
                          <a:tab pos="2636838" algn="ctr"/>
                          <a:tab pos="5273675" algn="r"/>
                        </a:tabLst>
                        <a:defRPr sz="1300">
                          <a:solidFill>
                            <a:schemeClr val="tx1"/>
                          </a:solidFill>
                          <a:latin typeface="Arial" panose="020B0604020202020204" pitchFamily="34" charset="0"/>
                        </a:defRPr>
                      </a:lvl1pPr>
                      <a:lvl2pPr>
                        <a:spcBef>
                          <a:spcPct val="20000"/>
                        </a:spcBef>
                        <a:tabLst>
                          <a:tab pos="349250" algn="r"/>
                          <a:tab pos="2514600" algn="r"/>
                          <a:tab pos="2636838" algn="ctr"/>
                          <a:tab pos="5273675" algn="r"/>
                        </a:tabLst>
                        <a:defRPr sz="1100">
                          <a:solidFill>
                            <a:schemeClr val="tx1"/>
                          </a:solidFill>
                          <a:latin typeface="Arial" panose="020B0604020202020204" pitchFamily="34" charset="0"/>
                        </a:defRPr>
                      </a:lvl2pPr>
                      <a:lvl3pPr>
                        <a:spcBef>
                          <a:spcPct val="20000"/>
                        </a:spcBef>
                        <a:tabLst>
                          <a:tab pos="349250" algn="r"/>
                          <a:tab pos="2514600" algn="r"/>
                          <a:tab pos="2636838" algn="ctr"/>
                          <a:tab pos="5273675" algn="r"/>
                        </a:tabLst>
                        <a:defRPr sz="1000">
                          <a:solidFill>
                            <a:schemeClr val="tx1"/>
                          </a:solidFill>
                          <a:latin typeface="Arial" panose="020B0604020202020204" pitchFamily="34" charset="0"/>
                        </a:defRPr>
                      </a:lvl3pPr>
                      <a:lvl4pPr>
                        <a:spcBef>
                          <a:spcPct val="20000"/>
                        </a:spcBef>
                        <a:tabLst>
                          <a:tab pos="349250" algn="r"/>
                          <a:tab pos="2514600" algn="r"/>
                          <a:tab pos="2636838" algn="ctr"/>
                          <a:tab pos="5273675" algn="r"/>
                        </a:tabLst>
                        <a:defRPr sz="900">
                          <a:solidFill>
                            <a:schemeClr val="tx1"/>
                          </a:solidFill>
                          <a:latin typeface="Arial" panose="020B0604020202020204" pitchFamily="34" charset="0"/>
                        </a:defRPr>
                      </a:lvl4pPr>
                      <a:lvl5pPr>
                        <a:spcBef>
                          <a:spcPct val="20000"/>
                        </a:spcBef>
                        <a:tabLst>
                          <a:tab pos="349250" algn="r"/>
                          <a:tab pos="2514600" algn="r"/>
                          <a:tab pos="2636838" algn="ctr"/>
                          <a:tab pos="5273675" algn="r"/>
                        </a:tabLst>
                        <a:defRPr sz="900">
                          <a:solidFill>
                            <a:schemeClr val="tx1"/>
                          </a:solidFill>
                          <a:latin typeface="Arial" panose="020B0604020202020204" pitchFamily="34" charset="0"/>
                        </a:defRPr>
                      </a:lvl5pPr>
                      <a:lvl6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6pPr>
                      <a:lvl7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7pPr>
                      <a:lvl8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8pPr>
                      <a:lvl9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349250" algn="r"/>
                          <a:tab pos="2514600" algn="r"/>
                          <a:tab pos="2636838" algn="ctr"/>
                          <a:tab pos="5273675" algn="r"/>
                        </a:tabLst>
                      </a:pPr>
                      <a:r>
                        <a:rPr kumimoji="0" lang="en-AU" altLang="en-US" sz="900" b="0" i="0" u="none" strike="noStrike" cap="none" normalizeH="0" baseline="0">
                          <a:ln>
                            <a:noFill/>
                          </a:ln>
                          <a:solidFill>
                            <a:srgbClr val="FF0000"/>
                          </a:solidFill>
                          <a:effectLst/>
                          <a:latin typeface="Times New Roman" panose="02020603050405020304" pitchFamily="18" charset="0"/>
                          <a:cs typeface="Times New Roman" panose="02020603050405020304" pitchFamily="18" charset="0"/>
                        </a:rPr>
                        <a:t>A43</a:t>
                      </a:r>
                      <a:endParaRPr kumimoji="0" lang="en-AU"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35587815"/>
                  </a:ext>
                </a:extLst>
              </a:tr>
              <a:tr h="241300">
                <a:tc>
                  <a:txBody>
                    <a:bodyPr/>
                    <a:lstStyle>
                      <a:lvl1pPr>
                        <a:spcBef>
                          <a:spcPct val="20000"/>
                        </a:spcBef>
                        <a:tabLst>
                          <a:tab pos="349250" algn="r"/>
                          <a:tab pos="2514600" algn="r"/>
                          <a:tab pos="2636838" algn="ctr"/>
                          <a:tab pos="5273675" algn="r"/>
                        </a:tabLst>
                        <a:defRPr sz="1300">
                          <a:solidFill>
                            <a:schemeClr val="tx1"/>
                          </a:solidFill>
                          <a:latin typeface="Arial" panose="020B0604020202020204" pitchFamily="34" charset="0"/>
                        </a:defRPr>
                      </a:lvl1pPr>
                      <a:lvl2pPr>
                        <a:spcBef>
                          <a:spcPct val="20000"/>
                        </a:spcBef>
                        <a:tabLst>
                          <a:tab pos="349250" algn="r"/>
                          <a:tab pos="2514600" algn="r"/>
                          <a:tab pos="2636838" algn="ctr"/>
                          <a:tab pos="5273675" algn="r"/>
                        </a:tabLst>
                        <a:defRPr sz="1100">
                          <a:solidFill>
                            <a:schemeClr val="tx1"/>
                          </a:solidFill>
                          <a:latin typeface="Arial" panose="020B0604020202020204" pitchFamily="34" charset="0"/>
                        </a:defRPr>
                      </a:lvl2pPr>
                      <a:lvl3pPr>
                        <a:spcBef>
                          <a:spcPct val="20000"/>
                        </a:spcBef>
                        <a:tabLst>
                          <a:tab pos="349250" algn="r"/>
                          <a:tab pos="2514600" algn="r"/>
                          <a:tab pos="2636838" algn="ctr"/>
                          <a:tab pos="5273675" algn="r"/>
                        </a:tabLst>
                        <a:defRPr sz="1000">
                          <a:solidFill>
                            <a:schemeClr val="tx1"/>
                          </a:solidFill>
                          <a:latin typeface="Arial" panose="020B0604020202020204" pitchFamily="34" charset="0"/>
                        </a:defRPr>
                      </a:lvl3pPr>
                      <a:lvl4pPr>
                        <a:spcBef>
                          <a:spcPct val="20000"/>
                        </a:spcBef>
                        <a:tabLst>
                          <a:tab pos="349250" algn="r"/>
                          <a:tab pos="2514600" algn="r"/>
                          <a:tab pos="2636838" algn="ctr"/>
                          <a:tab pos="5273675" algn="r"/>
                        </a:tabLst>
                        <a:defRPr sz="900">
                          <a:solidFill>
                            <a:schemeClr val="tx1"/>
                          </a:solidFill>
                          <a:latin typeface="Arial" panose="020B0604020202020204" pitchFamily="34" charset="0"/>
                        </a:defRPr>
                      </a:lvl4pPr>
                      <a:lvl5pPr>
                        <a:spcBef>
                          <a:spcPct val="20000"/>
                        </a:spcBef>
                        <a:tabLst>
                          <a:tab pos="349250" algn="r"/>
                          <a:tab pos="2514600" algn="r"/>
                          <a:tab pos="2636838" algn="ctr"/>
                          <a:tab pos="5273675" algn="r"/>
                        </a:tabLst>
                        <a:defRPr sz="900">
                          <a:solidFill>
                            <a:schemeClr val="tx1"/>
                          </a:solidFill>
                          <a:latin typeface="Arial" panose="020B0604020202020204" pitchFamily="34" charset="0"/>
                        </a:defRPr>
                      </a:lvl5pPr>
                      <a:lvl6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6pPr>
                      <a:lvl7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7pPr>
                      <a:lvl8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8pPr>
                      <a:lvl9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349250" algn="r"/>
                          <a:tab pos="2514600" algn="r"/>
                          <a:tab pos="2636838" algn="ctr"/>
                          <a:tab pos="5273675" algn="r"/>
                        </a:tabLst>
                      </a:pPr>
                      <a:r>
                        <a:rPr kumimoji="0" lang="en-AU" altLang="en-US" sz="9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spades</a:t>
                      </a:r>
                      <a:endParaRPr kumimoji="0" lang="en-AU"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349250" algn="r"/>
                          <a:tab pos="2514600" algn="r"/>
                          <a:tab pos="2636838" algn="ctr"/>
                          <a:tab pos="5273675" algn="r"/>
                        </a:tabLst>
                        <a:defRPr sz="1300">
                          <a:solidFill>
                            <a:schemeClr val="tx1"/>
                          </a:solidFill>
                          <a:latin typeface="Arial" panose="020B0604020202020204" pitchFamily="34" charset="0"/>
                        </a:defRPr>
                      </a:lvl1pPr>
                      <a:lvl2pPr>
                        <a:spcBef>
                          <a:spcPct val="20000"/>
                        </a:spcBef>
                        <a:tabLst>
                          <a:tab pos="349250" algn="r"/>
                          <a:tab pos="2514600" algn="r"/>
                          <a:tab pos="2636838" algn="ctr"/>
                          <a:tab pos="5273675" algn="r"/>
                        </a:tabLst>
                        <a:defRPr sz="1100">
                          <a:solidFill>
                            <a:schemeClr val="tx1"/>
                          </a:solidFill>
                          <a:latin typeface="Arial" panose="020B0604020202020204" pitchFamily="34" charset="0"/>
                        </a:defRPr>
                      </a:lvl2pPr>
                      <a:lvl3pPr>
                        <a:spcBef>
                          <a:spcPct val="20000"/>
                        </a:spcBef>
                        <a:tabLst>
                          <a:tab pos="349250" algn="r"/>
                          <a:tab pos="2514600" algn="r"/>
                          <a:tab pos="2636838" algn="ctr"/>
                          <a:tab pos="5273675" algn="r"/>
                        </a:tabLst>
                        <a:defRPr sz="1000">
                          <a:solidFill>
                            <a:schemeClr val="tx1"/>
                          </a:solidFill>
                          <a:latin typeface="Arial" panose="020B0604020202020204" pitchFamily="34" charset="0"/>
                        </a:defRPr>
                      </a:lvl3pPr>
                      <a:lvl4pPr>
                        <a:spcBef>
                          <a:spcPct val="20000"/>
                        </a:spcBef>
                        <a:tabLst>
                          <a:tab pos="349250" algn="r"/>
                          <a:tab pos="2514600" algn="r"/>
                          <a:tab pos="2636838" algn="ctr"/>
                          <a:tab pos="5273675" algn="r"/>
                        </a:tabLst>
                        <a:defRPr sz="900">
                          <a:solidFill>
                            <a:schemeClr val="tx1"/>
                          </a:solidFill>
                          <a:latin typeface="Arial" panose="020B0604020202020204" pitchFamily="34" charset="0"/>
                        </a:defRPr>
                      </a:lvl4pPr>
                      <a:lvl5pPr>
                        <a:spcBef>
                          <a:spcPct val="20000"/>
                        </a:spcBef>
                        <a:tabLst>
                          <a:tab pos="349250" algn="r"/>
                          <a:tab pos="2514600" algn="r"/>
                          <a:tab pos="2636838" algn="ctr"/>
                          <a:tab pos="5273675" algn="r"/>
                        </a:tabLst>
                        <a:defRPr sz="900">
                          <a:solidFill>
                            <a:schemeClr val="tx1"/>
                          </a:solidFill>
                          <a:latin typeface="Arial" panose="020B0604020202020204" pitchFamily="34" charset="0"/>
                        </a:defRPr>
                      </a:lvl5pPr>
                      <a:lvl6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6pPr>
                      <a:lvl7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7pPr>
                      <a:lvl8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8pPr>
                      <a:lvl9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349250" algn="r"/>
                          <a:tab pos="2514600" algn="r"/>
                          <a:tab pos="2636838" algn="ctr"/>
                          <a:tab pos="5273675" algn="r"/>
                        </a:tabLst>
                      </a:pPr>
                      <a:r>
                        <a:rPr kumimoji="0" lang="en-AU" altLang="en-US" sz="9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863</a:t>
                      </a:r>
                      <a:endParaRPr kumimoji="0" lang="en-AU"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349250" algn="r"/>
                          <a:tab pos="2514600" algn="r"/>
                          <a:tab pos="2636838" algn="ctr"/>
                          <a:tab pos="5273675" algn="r"/>
                        </a:tabLst>
                        <a:defRPr sz="1300">
                          <a:solidFill>
                            <a:schemeClr val="tx1"/>
                          </a:solidFill>
                          <a:latin typeface="Arial" panose="020B0604020202020204" pitchFamily="34" charset="0"/>
                        </a:defRPr>
                      </a:lvl1pPr>
                      <a:lvl2pPr>
                        <a:spcBef>
                          <a:spcPct val="20000"/>
                        </a:spcBef>
                        <a:tabLst>
                          <a:tab pos="349250" algn="r"/>
                          <a:tab pos="2514600" algn="r"/>
                          <a:tab pos="2636838" algn="ctr"/>
                          <a:tab pos="5273675" algn="r"/>
                        </a:tabLst>
                        <a:defRPr sz="1100">
                          <a:solidFill>
                            <a:schemeClr val="tx1"/>
                          </a:solidFill>
                          <a:latin typeface="Arial" panose="020B0604020202020204" pitchFamily="34" charset="0"/>
                        </a:defRPr>
                      </a:lvl2pPr>
                      <a:lvl3pPr>
                        <a:spcBef>
                          <a:spcPct val="20000"/>
                        </a:spcBef>
                        <a:tabLst>
                          <a:tab pos="349250" algn="r"/>
                          <a:tab pos="2514600" algn="r"/>
                          <a:tab pos="2636838" algn="ctr"/>
                          <a:tab pos="5273675" algn="r"/>
                        </a:tabLst>
                        <a:defRPr sz="1000">
                          <a:solidFill>
                            <a:schemeClr val="tx1"/>
                          </a:solidFill>
                          <a:latin typeface="Arial" panose="020B0604020202020204" pitchFamily="34" charset="0"/>
                        </a:defRPr>
                      </a:lvl3pPr>
                      <a:lvl4pPr>
                        <a:spcBef>
                          <a:spcPct val="20000"/>
                        </a:spcBef>
                        <a:tabLst>
                          <a:tab pos="349250" algn="r"/>
                          <a:tab pos="2514600" algn="r"/>
                          <a:tab pos="2636838" algn="ctr"/>
                          <a:tab pos="5273675" algn="r"/>
                        </a:tabLst>
                        <a:defRPr sz="900">
                          <a:solidFill>
                            <a:schemeClr val="tx1"/>
                          </a:solidFill>
                          <a:latin typeface="Arial" panose="020B0604020202020204" pitchFamily="34" charset="0"/>
                        </a:defRPr>
                      </a:lvl4pPr>
                      <a:lvl5pPr>
                        <a:spcBef>
                          <a:spcPct val="20000"/>
                        </a:spcBef>
                        <a:tabLst>
                          <a:tab pos="349250" algn="r"/>
                          <a:tab pos="2514600" algn="r"/>
                          <a:tab pos="2636838" algn="ctr"/>
                          <a:tab pos="5273675" algn="r"/>
                        </a:tabLst>
                        <a:defRPr sz="900">
                          <a:solidFill>
                            <a:schemeClr val="tx1"/>
                          </a:solidFill>
                          <a:latin typeface="Arial" panose="020B0604020202020204" pitchFamily="34" charset="0"/>
                        </a:defRPr>
                      </a:lvl5pPr>
                      <a:lvl6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6pPr>
                      <a:lvl7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7pPr>
                      <a:lvl8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8pPr>
                      <a:lvl9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349250" algn="r"/>
                          <a:tab pos="2514600" algn="r"/>
                          <a:tab pos="2636838" algn="ctr"/>
                          <a:tab pos="5273675" algn="r"/>
                        </a:tabLst>
                      </a:pPr>
                      <a:r>
                        <a:rPr kumimoji="0" lang="en-AU" altLang="en-US" sz="9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KJ4</a:t>
                      </a:r>
                      <a:endParaRPr kumimoji="0" lang="en-AU"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349250" algn="r"/>
                          <a:tab pos="2514600" algn="r"/>
                          <a:tab pos="2636838" algn="ctr"/>
                          <a:tab pos="5273675" algn="r"/>
                        </a:tabLst>
                        <a:defRPr sz="1300">
                          <a:solidFill>
                            <a:schemeClr val="tx1"/>
                          </a:solidFill>
                          <a:latin typeface="Arial" panose="020B0604020202020204" pitchFamily="34" charset="0"/>
                        </a:defRPr>
                      </a:lvl1pPr>
                      <a:lvl2pPr>
                        <a:spcBef>
                          <a:spcPct val="20000"/>
                        </a:spcBef>
                        <a:tabLst>
                          <a:tab pos="349250" algn="r"/>
                          <a:tab pos="2514600" algn="r"/>
                          <a:tab pos="2636838" algn="ctr"/>
                          <a:tab pos="5273675" algn="r"/>
                        </a:tabLst>
                        <a:defRPr sz="1100">
                          <a:solidFill>
                            <a:schemeClr val="tx1"/>
                          </a:solidFill>
                          <a:latin typeface="Arial" panose="020B0604020202020204" pitchFamily="34" charset="0"/>
                        </a:defRPr>
                      </a:lvl2pPr>
                      <a:lvl3pPr>
                        <a:spcBef>
                          <a:spcPct val="20000"/>
                        </a:spcBef>
                        <a:tabLst>
                          <a:tab pos="349250" algn="r"/>
                          <a:tab pos="2514600" algn="r"/>
                          <a:tab pos="2636838" algn="ctr"/>
                          <a:tab pos="5273675" algn="r"/>
                        </a:tabLst>
                        <a:defRPr sz="1000">
                          <a:solidFill>
                            <a:schemeClr val="tx1"/>
                          </a:solidFill>
                          <a:latin typeface="Arial" panose="020B0604020202020204" pitchFamily="34" charset="0"/>
                        </a:defRPr>
                      </a:lvl3pPr>
                      <a:lvl4pPr>
                        <a:spcBef>
                          <a:spcPct val="20000"/>
                        </a:spcBef>
                        <a:tabLst>
                          <a:tab pos="349250" algn="r"/>
                          <a:tab pos="2514600" algn="r"/>
                          <a:tab pos="2636838" algn="ctr"/>
                          <a:tab pos="5273675" algn="r"/>
                        </a:tabLst>
                        <a:defRPr sz="900">
                          <a:solidFill>
                            <a:schemeClr val="tx1"/>
                          </a:solidFill>
                          <a:latin typeface="Arial" panose="020B0604020202020204" pitchFamily="34" charset="0"/>
                        </a:defRPr>
                      </a:lvl4pPr>
                      <a:lvl5pPr>
                        <a:spcBef>
                          <a:spcPct val="20000"/>
                        </a:spcBef>
                        <a:tabLst>
                          <a:tab pos="349250" algn="r"/>
                          <a:tab pos="2514600" algn="r"/>
                          <a:tab pos="2636838" algn="ctr"/>
                          <a:tab pos="5273675" algn="r"/>
                        </a:tabLst>
                        <a:defRPr sz="900">
                          <a:solidFill>
                            <a:schemeClr val="tx1"/>
                          </a:solidFill>
                          <a:latin typeface="Arial" panose="020B0604020202020204" pitchFamily="34" charset="0"/>
                        </a:defRPr>
                      </a:lvl5pPr>
                      <a:lvl6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6pPr>
                      <a:lvl7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7pPr>
                      <a:lvl8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8pPr>
                      <a:lvl9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349250" algn="r"/>
                          <a:tab pos="2514600" algn="r"/>
                          <a:tab pos="2636838" algn="ctr"/>
                          <a:tab pos="5273675" algn="r"/>
                        </a:tabLst>
                      </a:pPr>
                      <a:r>
                        <a:rPr kumimoji="0" lang="en-AU" altLang="en-US" sz="9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A752</a:t>
                      </a:r>
                      <a:endParaRPr kumimoji="0" lang="en-AU"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349250" algn="r"/>
                          <a:tab pos="2514600" algn="r"/>
                          <a:tab pos="2636838" algn="ctr"/>
                          <a:tab pos="5273675" algn="r"/>
                        </a:tabLst>
                        <a:defRPr sz="1300">
                          <a:solidFill>
                            <a:schemeClr val="tx1"/>
                          </a:solidFill>
                          <a:latin typeface="Arial" panose="020B0604020202020204" pitchFamily="34" charset="0"/>
                        </a:defRPr>
                      </a:lvl1pPr>
                      <a:lvl2pPr>
                        <a:spcBef>
                          <a:spcPct val="20000"/>
                        </a:spcBef>
                        <a:tabLst>
                          <a:tab pos="349250" algn="r"/>
                          <a:tab pos="2514600" algn="r"/>
                          <a:tab pos="2636838" algn="ctr"/>
                          <a:tab pos="5273675" algn="r"/>
                        </a:tabLst>
                        <a:defRPr sz="1100">
                          <a:solidFill>
                            <a:schemeClr val="tx1"/>
                          </a:solidFill>
                          <a:latin typeface="Arial" panose="020B0604020202020204" pitchFamily="34" charset="0"/>
                        </a:defRPr>
                      </a:lvl2pPr>
                      <a:lvl3pPr>
                        <a:spcBef>
                          <a:spcPct val="20000"/>
                        </a:spcBef>
                        <a:tabLst>
                          <a:tab pos="349250" algn="r"/>
                          <a:tab pos="2514600" algn="r"/>
                          <a:tab pos="2636838" algn="ctr"/>
                          <a:tab pos="5273675" algn="r"/>
                        </a:tabLst>
                        <a:defRPr sz="1000">
                          <a:solidFill>
                            <a:schemeClr val="tx1"/>
                          </a:solidFill>
                          <a:latin typeface="Arial" panose="020B0604020202020204" pitchFamily="34" charset="0"/>
                        </a:defRPr>
                      </a:lvl3pPr>
                      <a:lvl4pPr>
                        <a:spcBef>
                          <a:spcPct val="20000"/>
                        </a:spcBef>
                        <a:tabLst>
                          <a:tab pos="349250" algn="r"/>
                          <a:tab pos="2514600" algn="r"/>
                          <a:tab pos="2636838" algn="ctr"/>
                          <a:tab pos="5273675" algn="r"/>
                        </a:tabLst>
                        <a:defRPr sz="900">
                          <a:solidFill>
                            <a:schemeClr val="tx1"/>
                          </a:solidFill>
                          <a:latin typeface="Arial" panose="020B0604020202020204" pitchFamily="34" charset="0"/>
                        </a:defRPr>
                      </a:lvl4pPr>
                      <a:lvl5pPr>
                        <a:spcBef>
                          <a:spcPct val="20000"/>
                        </a:spcBef>
                        <a:tabLst>
                          <a:tab pos="349250" algn="r"/>
                          <a:tab pos="2514600" algn="r"/>
                          <a:tab pos="2636838" algn="ctr"/>
                          <a:tab pos="5273675" algn="r"/>
                        </a:tabLst>
                        <a:defRPr sz="900">
                          <a:solidFill>
                            <a:schemeClr val="tx1"/>
                          </a:solidFill>
                          <a:latin typeface="Arial" panose="020B0604020202020204" pitchFamily="34" charset="0"/>
                        </a:defRPr>
                      </a:lvl5pPr>
                      <a:lvl6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6pPr>
                      <a:lvl7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7pPr>
                      <a:lvl8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8pPr>
                      <a:lvl9pPr fontAlgn="base">
                        <a:spcBef>
                          <a:spcPct val="20000"/>
                        </a:spcBef>
                        <a:spcAft>
                          <a:spcPct val="0"/>
                        </a:spcAft>
                        <a:tabLst>
                          <a:tab pos="349250" algn="r"/>
                          <a:tab pos="2514600" algn="r"/>
                          <a:tab pos="2636838" algn="ctr"/>
                          <a:tab pos="5273675" algn="r"/>
                        </a:tabLst>
                        <a:defRPr sz="9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349250" algn="r"/>
                          <a:tab pos="2514600" algn="r"/>
                          <a:tab pos="2636838" algn="ctr"/>
                          <a:tab pos="5273675" algn="r"/>
                        </a:tabLst>
                      </a:pPr>
                      <a:r>
                        <a:rPr kumimoji="0" lang="en-AU" altLang="en-US" sz="9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Q109</a:t>
                      </a:r>
                      <a:endParaRPr kumimoji="0" lang="en-AU" altLang="en-US" sz="9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25863147"/>
                  </a:ext>
                </a:extLst>
              </a:tr>
            </a:tbl>
          </a:graphicData>
        </a:graphic>
      </p:graphicFrame>
      <p:sp>
        <p:nvSpPr>
          <p:cNvPr id="7342" name="Rectangle 174"/>
          <p:cNvSpPr>
            <a:spLocks noChangeArrowheads="1"/>
          </p:cNvSpPr>
          <p:nvPr/>
        </p:nvSpPr>
        <p:spPr bwMode="auto">
          <a:xfrm>
            <a:off x="269875" y="2028825"/>
            <a:ext cx="3959225" cy="54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tabLst>
                <a:tab pos="349250" algn="r"/>
                <a:tab pos="2514600" algn="r"/>
                <a:tab pos="2636838" algn="ctr"/>
                <a:tab pos="5273675" algn="r"/>
              </a:tabLst>
              <a:defRPr>
                <a:solidFill>
                  <a:schemeClr val="tx1"/>
                </a:solidFill>
                <a:latin typeface="Arial" panose="020B0604020202020204" pitchFamily="34" charset="0"/>
              </a:defRPr>
            </a:lvl1pPr>
            <a:lvl2pPr>
              <a:tabLst>
                <a:tab pos="349250" algn="r"/>
                <a:tab pos="2514600" algn="r"/>
                <a:tab pos="2636838" algn="ctr"/>
                <a:tab pos="5273675" algn="r"/>
              </a:tabLst>
              <a:defRPr>
                <a:solidFill>
                  <a:schemeClr val="tx1"/>
                </a:solidFill>
                <a:latin typeface="Arial" panose="020B0604020202020204" pitchFamily="34" charset="0"/>
              </a:defRPr>
            </a:lvl2pPr>
            <a:lvl3pPr>
              <a:tabLst>
                <a:tab pos="349250" algn="r"/>
                <a:tab pos="2514600" algn="r"/>
                <a:tab pos="2636838" algn="ctr"/>
                <a:tab pos="5273675" algn="r"/>
              </a:tabLst>
              <a:defRPr>
                <a:solidFill>
                  <a:schemeClr val="tx1"/>
                </a:solidFill>
                <a:latin typeface="Arial" panose="020B0604020202020204" pitchFamily="34" charset="0"/>
              </a:defRPr>
            </a:lvl3pPr>
            <a:lvl4pPr>
              <a:tabLst>
                <a:tab pos="349250" algn="r"/>
                <a:tab pos="2514600" algn="r"/>
                <a:tab pos="2636838" algn="ctr"/>
                <a:tab pos="5273675" algn="r"/>
              </a:tabLst>
              <a:defRPr>
                <a:solidFill>
                  <a:schemeClr val="tx1"/>
                </a:solidFill>
                <a:latin typeface="Arial" panose="020B0604020202020204" pitchFamily="34" charset="0"/>
              </a:defRPr>
            </a:lvl4pPr>
            <a:lvl5pPr>
              <a:tabLst>
                <a:tab pos="349250" algn="r"/>
                <a:tab pos="2514600" algn="r"/>
                <a:tab pos="2636838" algn="ctr"/>
                <a:tab pos="5273675" algn="r"/>
              </a:tabLst>
              <a:defRPr>
                <a:solidFill>
                  <a:schemeClr val="tx1"/>
                </a:solidFill>
                <a:latin typeface="Arial" panose="020B0604020202020204" pitchFamily="34" charset="0"/>
              </a:defRPr>
            </a:lvl5pPr>
            <a:lvl6pPr fontAlgn="base">
              <a:spcBef>
                <a:spcPct val="0"/>
              </a:spcBef>
              <a:spcAft>
                <a:spcPct val="0"/>
              </a:spcAft>
              <a:tabLst>
                <a:tab pos="349250" algn="r"/>
                <a:tab pos="2514600" algn="r"/>
                <a:tab pos="2636838" algn="ctr"/>
                <a:tab pos="5273675" algn="r"/>
              </a:tabLst>
              <a:defRPr>
                <a:solidFill>
                  <a:schemeClr val="tx1"/>
                </a:solidFill>
                <a:latin typeface="Arial" panose="020B0604020202020204" pitchFamily="34" charset="0"/>
              </a:defRPr>
            </a:lvl6pPr>
            <a:lvl7pPr fontAlgn="base">
              <a:spcBef>
                <a:spcPct val="0"/>
              </a:spcBef>
              <a:spcAft>
                <a:spcPct val="0"/>
              </a:spcAft>
              <a:tabLst>
                <a:tab pos="349250" algn="r"/>
                <a:tab pos="2514600" algn="r"/>
                <a:tab pos="2636838" algn="ctr"/>
                <a:tab pos="5273675" algn="r"/>
              </a:tabLst>
              <a:defRPr>
                <a:solidFill>
                  <a:schemeClr val="tx1"/>
                </a:solidFill>
                <a:latin typeface="Arial" panose="020B0604020202020204" pitchFamily="34" charset="0"/>
              </a:defRPr>
            </a:lvl7pPr>
            <a:lvl8pPr fontAlgn="base">
              <a:spcBef>
                <a:spcPct val="0"/>
              </a:spcBef>
              <a:spcAft>
                <a:spcPct val="0"/>
              </a:spcAft>
              <a:tabLst>
                <a:tab pos="349250" algn="r"/>
                <a:tab pos="2514600" algn="r"/>
                <a:tab pos="2636838" algn="ctr"/>
                <a:tab pos="5273675" algn="r"/>
              </a:tabLst>
              <a:defRPr>
                <a:solidFill>
                  <a:schemeClr val="tx1"/>
                </a:solidFill>
                <a:latin typeface="Arial" panose="020B0604020202020204" pitchFamily="34" charset="0"/>
              </a:defRPr>
            </a:lvl8pPr>
            <a:lvl9pPr fontAlgn="base">
              <a:spcBef>
                <a:spcPct val="0"/>
              </a:spcBef>
              <a:spcAft>
                <a:spcPct val="0"/>
              </a:spcAft>
              <a:tabLst>
                <a:tab pos="349250" algn="r"/>
                <a:tab pos="2514600" algn="r"/>
                <a:tab pos="2636838" algn="ctr"/>
                <a:tab pos="5273675" algn="r"/>
              </a:tabLst>
              <a:defRPr>
                <a:solidFill>
                  <a:schemeClr val="tx1"/>
                </a:solidFill>
                <a:latin typeface="Arial" panose="020B0604020202020204" pitchFamily="34" charset="0"/>
              </a:defRPr>
            </a:lvl9pPr>
          </a:lstStyle>
          <a:p>
            <a:r>
              <a:rPr lang="en-AU" altLang="en-US"/>
              <a:t>This set of cards is disordered (</a:t>
            </a:r>
            <a:r>
              <a:rPr lang="en-AU" altLang="en-US" i="1">
                <a:latin typeface="Times New Roman" panose="02020603050405020304" pitchFamily="18" charset="0"/>
              </a:rPr>
              <a:t>w</a:t>
            </a:r>
            <a:r>
              <a:rPr lang="en-AU" altLang="en-US"/>
              <a:t> very large) and is the type of arrangement 4 / 3 /3 / 3 that one commonly sees. The chance of getting this configuration (macrostate) is  </a:t>
            </a:r>
            <a:r>
              <a:rPr lang="en-AU" altLang="en-US" sz="1200">
                <a:solidFill>
                  <a:srgbClr val="FF0066"/>
                </a:solidFill>
              </a:rPr>
              <a:t>1 in 2</a:t>
            </a:r>
            <a:r>
              <a:rPr lang="en-AU" altLang="en-US" sz="1200">
                <a:solidFill>
                  <a:srgbClr val="FF0066"/>
                </a:solidFill>
                <a:sym typeface="Symbol" panose="05050102010706020507" pitchFamily="18" charset="2"/>
              </a:rPr>
              <a:t></a:t>
            </a:r>
            <a:r>
              <a:rPr lang="en-AU" altLang="en-US" sz="1200">
                <a:solidFill>
                  <a:srgbClr val="FF0066"/>
                </a:solidFill>
              </a:rPr>
              <a:t>10</a:t>
            </a:r>
            <a:r>
              <a:rPr lang="en-AU" altLang="en-US" sz="1200" baseline="30000">
                <a:solidFill>
                  <a:srgbClr val="FF0066"/>
                </a:solidFill>
                <a:sym typeface="Symbol" panose="05050102010706020507" pitchFamily="18" charset="2"/>
              </a:rPr>
              <a:t>27</a:t>
            </a:r>
            <a:r>
              <a:rPr lang="en-AU" altLang="en-US">
                <a:sym typeface="Symbol" panose="05050102010706020507" pitchFamily="18" charset="2"/>
              </a:rPr>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p:txBody>
          <a:bodyPr/>
          <a:lstStyle/>
          <a:p>
            <a:fld id="{19442F41-93E8-48FE-A555-3C07AE77C995}" type="slidenum">
              <a:rPr lang="en-US" altLang="en-US"/>
              <a:pPr/>
              <a:t>15</a:t>
            </a:fld>
            <a:endParaRPr lang="en-US" altLang="en-US"/>
          </a:p>
        </p:txBody>
      </p:sp>
      <p:sp>
        <p:nvSpPr>
          <p:cNvPr id="8196" name="Rectangle 4"/>
          <p:cNvSpPr>
            <a:spLocks noChangeArrowheads="1"/>
          </p:cNvSpPr>
          <p:nvPr/>
        </p:nvSpPr>
        <p:spPr bwMode="auto">
          <a:xfrm>
            <a:off x="53975" y="365125"/>
            <a:ext cx="4392613" cy="228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tabLst>
                <a:tab pos="349250" algn="r"/>
                <a:tab pos="2514600" algn="r"/>
                <a:tab pos="2636838" algn="ctr"/>
                <a:tab pos="5273675" algn="r"/>
              </a:tabLst>
              <a:defRPr>
                <a:solidFill>
                  <a:schemeClr val="tx1"/>
                </a:solidFill>
                <a:latin typeface="Arial" panose="020B0604020202020204" pitchFamily="34" charset="0"/>
              </a:defRPr>
            </a:lvl1pPr>
            <a:lvl2pPr>
              <a:tabLst>
                <a:tab pos="349250" algn="r"/>
                <a:tab pos="2514600" algn="r"/>
                <a:tab pos="2636838" algn="ctr"/>
                <a:tab pos="5273675" algn="r"/>
              </a:tabLst>
              <a:defRPr>
                <a:solidFill>
                  <a:schemeClr val="tx1"/>
                </a:solidFill>
                <a:latin typeface="Arial" panose="020B0604020202020204" pitchFamily="34" charset="0"/>
              </a:defRPr>
            </a:lvl2pPr>
            <a:lvl3pPr>
              <a:tabLst>
                <a:tab pos="349250" algn="r"/>
                <a:tab pos="2514600" algn="r"/>
                <a:tab pos="2636838" algn="ctr"/>
                <a:tab pos="5273675" algn="r"/>
              </a:tabLst>
              <a:defRPr>
                <a:solidFill>
                  <a:schemeClr val="tx1"/>
                </a:solidFill>
                <a:latin typeface="Arial" panose="020B0604020202020204" pitchFamily="34" charset="0"/>
              </a:defRPr>
            </a:lvl3pPr>
            <a:lvl4pPr>
              <a:tabLst>
                <a:tab pos="349250" algn="r"/>
                <a:tab pos="2514600" algn="r"/>
                <a:tab pos="2636838" algn="ctr"/>
                <a:tab pos="5273675" algn="r"/>
              </a:tabLst>
              <a:defRPr>
                <a:solidFill>
                  <a:schemeClr val="tx1"/>
                </a:solidFill>
                <a:latin typeface="Arial" panose="020B0604020202020204" pitchFamily="34" charset="0"/>
              </a:defRPr>
            </a:lvl4pPr>
            <a:lvl5pPr>
              <a:tabLst>
                <a:tab pos="349250" algn="r"/>
                <a:tab pos="2514600" algn="r"/>
                <a:tab pos="2636838" algn="ctr"/>
                <a:tab pos="5273675" algn="r"/>
              </a:tabLst>
              <a:defRPr>
                <a:solidFill>
                  <a:schemeClr val="tx1"/>
                </a:solidFill>
                <a:latin typeface="Arial" panose="020B0604020202020204" pitchFamily="34" charset="0"/>
              </a:defRPr>
            </a:lvl5pPr>
            <a:lvl6pPr fontAlgn="base">
              <a:spcBef>
                <a:spcPct val="0"/>
              </a:spcBef>
              <a:spcAft>
                <a:spcPct val="0"/>
              </a:spcAft>
              <a:tabLst>
                <a:tab pos="349250" algn="r"/>
                <a:tab pos="2514600" algn="r"/>
                <a:tab pos="2636838" algn="ctr"/>
                <a:tab pos="5273675" algn="r"/>
              </a:tabLst>
              <a:defRPr>
                <a:solidFill>
                  <a:schemeClr val="tx1"/>
                </a:solidFill>
                <a:latin typeface="Arial" panose="020B0604020202020204" pitchFamily="34" charset="0"/>
              </a:defRPr>
            </a:lvl6pPr>
            <a:lvl7pPr fontAlgn="base">
              <a:spcBef>
                <a:spcPct val="0"/>
              </a:spcBef>
              <a:spcAft>
                <a:spcPct val="0"/>
              </a:spcAft>
              <a:tabLst>
                <a:tab pos="349250" algn="r"/>
                <a:tab pos="2514600" algn="r"/>
                <a:tab pos="2636838" algn="ctr"/>
                <a:tab pos="5273675" algn="r"/>
              </a:tabLst>
              <a:defRPr>
                <a:solidFill>
                  <a:schemeClr val="tx1"/>
                </a:solidFill>
                <a:latin typeface="Arial" panose="020B0604020202020204" pitchFamily="34" charset="0"/>
              </a:defRPr>
            </a:lvl7pPr>
            <a:lvl8pPr fontAlgn="base">
              <a:spcBef>
                <a:spcPct val="0"/>
              </a:spcBef>
              <a:spcAft>
                <a:spcPct val="0"/>
              </a:spcAft>
              <a:tabLst>
                <a:tab pos="349250" algn="r"/>
                <a:tab pos="2514600" algn="r"/>
                <a:tab pos="2636838" algn="ctr"/>
                <a:tab pos="5273675" algn="r"/>
              </a:tabLst>
              <a:defRPr>
                <a:solidFill>
                  <a:schemeClr val="tx1"/>
                </a:solidFill>
                <a:latin typeface="Arial" panose="020B0604020202020204" pitchFamily="34" charset="0"/>
              </a:defRPr>
            </a:lvl8pPr>
            <a:lvl9pPr fontAlgn="base">
              <a:spcBef>
                <a:spcPct val="0"/>
              </a:spcBef>
              <a:spcAft>
                <a:spcPct val="0"/>
              </a:spcAft>
              <a:tabLst>
                <a:tab pos="349250" algn="r"/>
                <a:tab pos="2514600" algn="r"/>
                <a:tab pos="2636838" algn="ctr"/>
                <a:tab pos="5273675" algn="r"/>
              </a:tabLst>
              <a:defRPr>
                <a:solidFill>
                  <a:schemeClr val="tx1"/>
                </a:solidFill>
                <a:latin typeface="Arial" panose="020B0604020202020204" pitchFamily="34" charset="0"/>
              </a:defRPr>
            </a:lvl9pPr>
          </a:lstStyle>
          <a:p>
            <a:pPr>
              <a:lnSpc>
                <a:spcPct val="150000"/>
              </a:lnSpc>
            </a:pPr>
            <a:r>
              <a:rPr lang="en-AU" altLang="en-US" sz="1200"/>
              <a:t>Both arrangements dealt have the same probability, but arrangement 2 is normal and arrangement 1 is very, very, … rare. Although the arrangement 2 is improbable as any other, it is representative of a large number of hands of the type 4 of one suit and 3 of the other suits. A single hand such as 4/3/3/3 can be obtained in any one of </a:t>
            </a:r>
            <a:r>
              <a:rPr lang="en-AU" altLang="en-US" sz="1200" b="1">
                <a:solidFill>
                  <a:srgbClr val="FF0066"/>
                </a:solidFill>
              </a:rPr>
              <a:t>1.7</a:t>
            </a:r>
            <a:r>
              <a:rPr lang="en-AU" altLang="en-US" sz="1200" b="1">
                <a:solidFill>
                  <a:srgbClr val="FF0066"/>
                </a:solidFill>
                <a:sym typeface="Symbol" panose="05050102010706020507" pitchFamily="18" charset="2"/>
              </a:rPr>
              <a:t></a:t>
            </a:r>
            <a:r>
              <a:rPr lang="en-AU" altLang="en-US" sz="1200" b="1">
                <a:solidFill>
                  <a:srgbClr val="FF0066"/>
                </a:solidFill>
              </a:rPr>
              <a:t>10</a:t>
            </a:r>
            <a:r>
              <a:rPr lang="en-AU" altLang="en-US" sz="1200" b="1" baseline="30000">
                <a:solidFill>
                  <a:srgbClr val="FF0066"/>
                </a:solidFill>
                <a:sym typeface="Symbol" panose="05050102010706020507" pitchFamily="18" charset="2"/>
              </a:rPr>
              <a:t>10</a:t>
            </a:r>
            <a:r>
              <a:rPr lang="en-AU" altLang="en-US" sz="1200">
                <a:sym typeface="Symbol" panose="05050102010706020507" pitchFamily="18" charset="2"/>
              </a:rPr>
              <a:t> ways. This means that if we play many games of bridge we see many occurrences of this 4/3/3/3 arrangement.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p>
            <a:fld id="{92105148-066F-4C6D-8BE1-A874AD54FF4F}" type="slidenum">
              <a:rPr lang="en-US" altLang="en-US"/>
              <a:pPr/>
              <a:t>16</a:t>
            </a:fld>
            <a:endParaRPr lang="en-US" altLang="en-US"/>
          </a:p>
        </p:txBody>
      </p:sp>
      <p:sp>
        <p:nvSpPr>
          <p:cNvPr id="9220" name="Rectangle 4"/>
          <p:cNvSpPr>
            <a:spLocks noChangeArrowheads="1"/>
          </p:cNvSpPr>
          <p:nvPr/>
        </p:nvSpPr>
        <p:spPr bwMode="auto">
          <a:xfrm>
            <a:off x="53975" y="142875"/>
            <a:ext cx="4248150" cy="66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tabLst>
                <a:tab pos="349250" algn="r"/>
                <a:tab pos="2514600" algn="r"/>
                <a:tab pos="2636838" algn="ctr"/>
                <a:tab pos="5273675" algn="r"/>
              </a:tabLst>
              <a:defRPr>
                <a:solidFill>
                  <a:schemeClr val="tx1"/>
                </a:solidFill>
                <a:latin typeface="Arial" panose="020B0604020202020204" pitchFamily="34" charset="0"/>
              </a:defRPr>
            </a:lvl1pPr>
            <a:lvl2pPr>
              <a:tabLst>
                <a:tab pos="349250" algn="r"/>
                <a:tab pos="2514600" algn="r"/>
                <a:tab pos="2636838" algn="ctr"/>
                <a:tab pos="5273675" algn="r"/>
              </a:tabLst>
              <a:defRPr>
                <a:solidFill>
                  <a:schemeClr val="tx1"/>
                </a:solidFill>
                <a:latin typeface="Arial" panose="020B0604020202020204" pitchFamily="34" charset="0"/>
              </a:defRPr>
            </a:lvl2pPr>
            <a:lvl3pPr>
              <a:tabLst>
                <a:tab pos="349250" algn="r"/>
                <a:tab pos="2514600" algn="r"/>
                <a:tab pos="2636838" algn="ctr"/>
                <a:tab pos="5273675" algn="r"/>
              </a:tabLst>
              <a:defRPr>
                <a:solidFill>
                  <a:schemeClr val="tx1"/>
                </a:solidFill>
                <a:latin typeface="Arial" panose="020B0604020202020204" pitchFamily="34" charset="0"/>
              </a:defRPr>
            </a:lvl3pPr>
            <a:lvl4pPr>
              <a:tabLst>
                <a:tab pos="349250" algn="r"/>
                <a:tab pos="2514600" algn="r"/>
                <a:tab pos="2636838" algn="ctr"/>
                <a:tab pos="5273675" algn="r"/>
              </a:tabLst>
              <a:defRPr>
                <a:solidFill>
                  <a:schemeClr val="tx1"/>
                </a:solidFill>
                <a:latin typeface="Arial" panose="020B0604020202020204" pitchFamily="34" charset="0"/>
              </a:defRPr>
            </a:lvl4pPr>
            <a:lvl5pPr>
              <a:tabLst>
                <a:tab pos="349250" algn="r"/>
                <a:tab pos="2514600" algn="r"/>
                <a:tab pos="2636838" algn="ctr"/>
                <a:tab pos="5273675" algn="r"/>
              </a:tabLst>
              <a:defRPr>
                <a:solidFill>
                  <a:schemeClr val="tx1"/>
                </a:solidFill>
                <a:latin typeface="Arial" panose="020B0604020202020204" pitchFamily="34" charset="0"/>
              </a:defRPr>
            </a:lvl5pPr>
            <a:lvl6pPr fontAlgn="base">
              <a:spcBef>
                <a:spcPct val="0"/>
              </a:spcBef>
              <a:spcAft>
                <a:spcPct val="0"/>
              </a:spcAft>
              <a:tabLst>
                <a:tab pos="349250" algn="r"/>
                <a:tab pos="2514600" algn="r"/>
                <a:tab pos="2636838" algn="ctr"/>
                <a:tab pos="5273675" algn="r"/>
              </a:tabLst>
              <a:defRPr>
                <a:solidFill>
                  <a:schemeClr val="tx1"/>
                </a:solidFill>
                <a:latin typeface="Arial" panose="020B0604020202020204" pitchFamily="34" charset="0"/>
              </a:defRPr>
            </a:lvl6pPr>
            <a:lvl7pPr fontAlgn="base">
              <a:spcBef>
                <a:spcPct val="0"/>
              </a:spcBef>
              <a:spcAft>
                <a:spcPct val="0"/>
              </a:spcAft>
              <a:tabLst>
                <a:tab pos="349250" algn="r"/>
                <a:tab pos="2514600" algn="r"/>
                <a:tab pos="2636838" algn="ctr"/>
                <a:tab pos="5273675" algn="r"/>
              </a:tabLst>
              <a:defRPr>
                <a:solidFill>
                  <a:schemeClr val="tx1"/>
                </a:solidFill>
                <a:latin typeface="Arial" panose="020B0604020202020204" pitchFamily="34" charset="0"/>
              </a:defRPr>
            </a:lvl7pPr>
            <a:lvl8pPr fontAlgn="base">
              <a:spcBef>
                <a:spcPct val="0"/>
              </a:spcBef>
              <a:spcAft>
                <a:spcPct val="0"/>
              </a:spcAft>
              <a:tabLst>
                <a:tab pos="349250" algn="r"/>
                <a:tab pos="2514600" algn="r"/>
                <a:tab pos="2636838" algn="ctr"/>
                <a:tab pos="5273675" algn="r"/>
              </a:tabLst>
              <a:defRPr>
                <a:solidFill>
                  <a:schemeClr val="tx1"/>
                </a:solidFill>
                <a:latin typeface="Arial" panose="020B0604020202020204" pitchFamily="34" charset="0"/>
              </a:defRPr>
            </a:lvl8pPr>
            <a:lvl9pPr fontAlgn="base">
              <a:spcBef>
                <a:spcPct val="0"/>
              </a:spcBef>
              <a:spcAft>
                <a:spcPct val="0"/>
              </a:spcAft>
              <a:tabLst>
                <a:tab pos="349250" algn="r"/>
                <a:tab pos="2514600" algn="r"/>
                <a:tab pos="2636838" algn="ctr"/>
                <a:tab pos="5273675" algn="r"/>
              </a:tabLst>
              <a:defRPr>
                <a:solidFill>
                  <a:schemeClr val="tx1"/>
                </a:solidFill>
                <a:latin typeface="Arial" panose="020B0604020202020204" pitchFamily="34" charset="0"/>
              </a:defRPr>
            </a:lvl9pPr>
          </a:lstStyle>
          <a:p>
            <a:r>
              <a:rPr lang="en-AU" altLang="en-US" sz="2000" b="1">
                <a:solidFill>
                  <a:srgbClr val="FF0066"/>
                </a:solidFill>
                <a:latin typeface="Chiller" panose="04020404031007020602" pitchFamily="82" charset="0"/>
              </a:rPr>
              <a:t>Coin game</a:t>
            </a:r>
            <a:endParaRPr lang="en-US" altLang="en-US" sz="2000">
              <a:solidFill>
                <a:srgbClr val="FF0066"/>
              </a:solidFill>
              <a:latin typeface="Chiller" panose="04020404031007020602" pitchFamily="82" charset="0"/>
            </a:endParaRPr>
          </a:p>
          <a:p>
            <a:r>
              <a:rPr lang="en-US" altLang="en-US"/>
              <a:t>Consider a game of throwing </a:t>
            </a:r>
            <a:r>
              <a:rPr lang="en-US" altLang="en-US" b="1"/>
              <a:t>coins</a:t>
            </a:r>
            <a:r>
              <a:rPr lang="en-US" altLang="en-US"/>
              <a:t> into the air and then counting the number of heads and tails.  </a:t>
            </a:r>
          </a:p>
        </p:txBody>
      </p:sp>
      <p:sp>
        <p:nvSpPr>
          <p:cNvPr id="9222" name="Rectangle 6"/>
          <p:cNvSpPr>
            <a:spLocks noChangeArrowheads="1"/>
          </p:cNvSpPr>
          <p:nvPr/>
        </p:nvSpPr>
        <p:spPr bwMode="auto">
          <a:xfrm>
            <a:off x="125413" y="966788"/>
            <a:ext cx="4321175" cy="187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tabLst>
                <a:tab pos="349250" algn="l"/>
                <a:tab pos="2514600" algn="l"/>
              </a:tabLst>
              <a:defRPr>
                <a:solidFill>
                  <a:schemeClr val="tx1"/>
                </a:solidFill>
                <a:latin typeface="Arial" panose="020B0604020202020204" pitchFamily="34" charset="0"/>
              </a:defRPr>
            </a:lvl1pPr>
            <a:lvl2pPr>
              <a:tabLst>
                <a:tab pos="349250" algn="l"/>
                <a:tab pos="2514600" algn="l"/>
              </a:tabLst>
              <a:defRPr>
                <a:solidFill>
                  <a:schemeClr val="tx1"/>
                </a:solidFill>
                <a:latin typeface="Arial" panose="020B0604020202020204" pitchFamily="34" charset="0"/>
              </a:defRPr>
            </a:lvl2pPr>
            <a:lvl3pPr>
              <a:tabLst>
                <a:tab pos="349250" algn="l"/>
                <a:tab pos="2514600" algn="l"/>
              </a:tabLst>
              <a:defRPr>
                <a:solidFill>
                  <a:schemeClr val="tx1"/>
                </a:solidFill>
                <a:latin typeface="Arial" panose="020B0604020202020204" pitchFamily="34" charset="0"/>
              </a:defRPr>
            </a:lvl3pPr>
            <a:lvl4pPr>
              <a:tabLst>
                <a:tab pos="349250" algn="l"/>
                <a:tab pos="2514600" algn="l"/>
              </a:tabLst>
              <a:defRPr>
                <a:solidFill>
                  <a:schemeClr val="tx1"/>
                </a:solidFill>
                <a:latin typeface="Arial" panose="020B0604020202020204" pitchFamily="34" charset="0"/>
              </a:defRPr>
            </a:lvl4pPr>
            <a:lvl5pPr>
              <a:tabLst>
                <a:tab pos="349250" algn="l"/>
                <a:tab pos="2514600" algn="l"/>
              </a:tabLst>
              <a:defRPr>
                <a:solidFill>
                  <a:schemeClr val="tx1"/>
                </a:solidFill>
                <a:latin typeface="Arial" panose="020B0604020202020204" pitchFamily="34" charset="0"/>
              </a:defRPr>
            </a:lvl5pPr>
            <a:lvl6pPr fontAlgn="base">
              <a:spcBef>
                <a:spcPct val="0"/>
              </a:spcBef>
              <a:spcAft>
                <a:spcPct val="0"/>
              </a:spcAft>
              <a:tabLst>
                <a:tab pos="349250" algn="l"/>
                <a:tab pos="2514600" algn="l"/>
              </a:tabLst>
              <a:defRPr>
                <a:solidFill>
                  <a:schemeClr val="tx1"/>
                </a:solidFill>
                <a:latin typeface="Arial" panose="020B0604020202020204" pitchFamily="34" charset="0"/>
              </a:defRPr>
            </a:lvl6pPr>
            <a:lvl7pPr fontAlgn="base">
              <a:spcBef>
                <a:spcPct val="0"/>
              </a:spcBef>
              <a:spcAft>
                <a:spcPct val="0"/>
              </a:spcAft>
              <a:tabLst>
                <a:tab pos="349250" algn="l"/>
                <a:tab pos="2514600" algn="l"/>
              </a:tabLst>
              <a:defRPr>
                <a:solidFill>
                  <a:schemeClr val="tx1"/>
                </a:solidFill>
                <a:latin typeface="Arial" panose="020B0604020202020204" pitchFamily="34" charset="0"/>
              </a:defRPr>
            </a:lvl7pPr>
            <a:lvl8pPr fontAlgn="base">
              <a:spcBef>
                <a:spcPct val="0"/>
              </a:spcBef>
              <a:spcAft>
                <a:spcPct val="0"/>
              </a:spcAft>
              <a:tabLst>
                <a:tab pos="349250" algn="l"/>
                <a:tab pos="2514600" algn="l"/>
              </a:tabLst>
              <a:defRPr>
                <a:solidFill>
                  <a:schemeClr val="tx1"/>
                </a:solidFill>
                <a:latin typeface="Arial" panose="020B0604020202020204" pitchFamily="34" charset="0"/>
              </a:defRPr>
            </a:lvl8pPr>
            <a:lvl9pPr fontAlgn="base">
              <a:spcBef>
                <a:spcPct val="0"/>
              </a:spcBef>
              <a:spcAft>
                <a:spcPct val="0"/>
              </a:spcAft>
              <a:tabLst>
                <a:tab pos="349250" algn="l"/>
                <a:tab pos="2514600" algn="l"/>
              </a:tabLst>
              <a:defRPr>
                <a:solidFill>
                  <a:schemeClr val="tx1"/>
                </a:solidFill>
                <a:latin typeface="Arial" panose="020B0604020202020204" pitchFamily="34" charset="0"/>
              </a:defRPr>
            </a:lvl9pPr>
          </a:lstStyle>
          <a:p>
            <a:r>
              <a:rPr lang="en-US" altLang="en-US" sz="1200">
                <a:cs typeface="Times New Roman" panose="02020603050405020304" pitchFamily="18" charset="0"/>
              </a:rPr>
              <a:t>For </a:t>
            </a:r>
            <a:r>
              <a:rPr lang="en-US" altLang="en-US" sz="1200" i="1">
                <a:latin typeface="Times New Roman" panose="02020603050405020304" pitchFamily="18" charset="0"/>
                <a:cs typeface="Times New Roman" panose="02020603050405020304" pitchFamily="18" charset="0"/>
              </a:rPr>
              <a:t>N</a:t>
            </a:r>
            <a:r>
              <a:rPr lang="en-US" altLang="en-US" sz="1200">
                <a:cs typeface="Times New Roman" panose="02020603050405020304" pitchFamily="18" charset="0"/>
              </a:rPr>
              <a:t> coins, the total number of microstates = </a:t>
            </a:r>
            <a:r>
              <a:rPr lang="en-US" altLang="en-US" sz="1200">
                <a:solidFill>
                  <a:srgbClr val="FF0000"/>
                </a:solidFill>
                <a:cs typeface="Times New Roman" panose="02020603050405020304" pitchFamily="18" charset="0"/>
              </a:rPr>
              <a:t>2</a:t>
            </a:r>
            <a:r>
              <a:rPr lang="en-US" altLang="en-US" sz="1200" i="1" baseline="30000">
                <a:solidFill>
                  <a:srgbClr val="FF0000"/>
                </a:solidFill>
                <a:latin typeface="Times New Roman" panose="02020603050405020304" pitchFamily="18" charset="0"/>
                <a:cs typeface="Times New Roman" panose="02020603050405020304" pitchFamily="18" charset="0"/>
              </a:rPr>
              <a:t>N</a:t>
            </a:r>
            <a:endParaRPr lang="en-US" altLang="en-US" sz="300" i="1">
              <a:solidFill>
                <a:srgbClr val="FF0000"/>
              </a:solidFill>
              <a:latin typeface="Times New Roman" panose="02020603050405020304" pitchFamily="18" charset="0"/>
            </a:endParaRPr>
          </a:p>
          <a:p>
            <a:pPr eaLnBrk="0" hangingPunct="0"/>
            <a:endParaRPr lang="en-US" altLang="en-US" sz="1200">
              <a:cs typeface="Times New Roman" panose="02020603050405020304" pitchFamily="18" charset="0"/>
            </a:endParaRPr>
          </a:p>
          <a:p>
            <a:pPr eaLnBrk="0" hangingPunct="0"/>
            <a:r>
              <a:rPr lang="en-US" altLang="en-US" sz="1200">
                <a:cs typeface="Times New Roman" panose="02020603050405020304" pitchFamily="18" charset="0"/>
              </a:rPr>
              <a:t>For </a:t>
            </a:r>
            <a:r>
              <a:rPr lang="en-US" altLang="en-US" sz="1200" i="1">
                <a:latin typeface="Times New Roman" panose="02020603050405020304" pitchFamily="18" charset="0"/>
                <a:cs typeface="Times New Roman" panose="02020603050405020304" pitchFamily="18" charset="0"/>
              </a:rPr>
              <a:t>h</a:t>
            </a:r>
            <a:r>
              <a:rPr lang="en-US" altLang="en-US" sz="1200">
                <a:cs typeface="Times New Roman" panose="02020603050405020304" pitchFamily="18" charset="0"/>
              </a:rPr>
              <a:t> heads and </a:t>
            </a:r>
            <a:r>
              <a:rPr lang="en-US" altLang="en-US" sz="1200" i="1">
                <a:latin typeface="Times New Roman" panose="02020603050405020304" pitchFamily="18" charset="0"/>
                <a:cs typeface="Times New Roman" panose="02020603050405020304" pitchFamily="18" charset="0"/>
              </a:rPr>
              <a:t>t</a:t>
            </a:r>
            <a:r>
              <a:rPr lang="en-US" altLang="en-US" sz="1200">
                <a:cs typeface="Times New Roman" panose="02020603050405020304" pitchFamily="18" charset="0"/>
              </a:rPr>
              <a:t> tails, the number of microstates = </a:t>
            </a:r>
            <a:r>
              <a:rPr lang="en-US" altLang="en-US" sz="1200">
                <a:latin typeface="Times New Roman" panose="02020603050405020304" pitchFamily="18" charset="0"/>
                <a:cs typeface="Times New Roman" panose="02020603050405020304" pitchFamily="18" charset="0"/>
              </a:rPr>
              <a:t>N! / h! t!</a:t>
            </a:r>
          </a:p>
          <a:p>
            <a:pPr eaLnBrk="0" hangingPunct="0"/>
            <a:endParaRPr lang="en-US" altLang="en-US" sz="1200">
              <a:latin typeface="Times New Roman" panose="02020603050405020304" pitchFamily="18" charset="0"/>
              <a:cs typeface="Times New Roman" panose="02020603050405020304" pitchFamily="18" charset="0"/>
            </a:endParaRPr>
          </a:p>
          <a:p>
            <a:pPr eaLnBrk="0" hangingPunct="0"/>
            <a:endParaRPr lang="en-US" altLang="en-US" sz="300">
              <a:latin typeface="Times New Roman" panose="02020603050405020304" pitchFamily="18" charset="0"/>
            </a:endParaRPr>
          </a:p>
          <a:p>
            <a:pPr eaLnBrk="0" hangingPunct="0"/>
            <a:r>
              <a:rPr lang="en-US" altLang="en-US" sz="1200">
                <a:cs typeface="Times New Roman" panose="02020603050405020304" pitchFamily="18" charset="0"/>
              </a:rPr>
              <a:t>Probability of a macrostate</a:t>
            </a:r>
            <a:endParaRPr lang="en-US" altLang="en-US" sz="300"/>
          </a:p>
          <a:p>
            <a:pPr eaLnBrk="0" hangingPunct="0"/>
            <a:r>
              <a:rPr lang="en-US" altLang="en-US" sz="1200">
                <a:cs typeface="Times New Roman" panose="02020603050405020304" pitchFamily="18" charset="0"/>
              </a:rPr>
              <a:t>    = no. of microstates / total no. microstates</a:t>
            </a:r>
            <a:endParaRPr lang="en-US" altLang="en-US" sz="300"/>
          </a:p>
          <a:p>
            <a:pPr eaLnBrk="0" hangingPunct="0"/>
            <a:r>
              <a:rPr lang="en-US" altLang="en-US" sz="1200">
                <a:cs typeface="Times New Roman" panose="02020603050405020304" pitchFamily="18" charset="0"/>
              </a:rPr>
              <a:t>	                          </a:t>
            </a:r>
          </a:p>
          <a:p>
            <a:pPr eaLnBrk="0" hangingPunct="0"/>
            <a:r>
              <a:rPr lang="en-US" altLang="en-US" sz="1200">
                <a:cs typeface="Times New Roman" panose="02020603050405020304" pitchFamily="18" charset="0"/>
              </a:rPr>
              <a:t>    =  </a:t>
            </a:r>
          </a:p>
          <a:p>
            <a:pPr eaLnBrk="0" hangingPunct="0"/>
            <a:endParaRPr lang="en-US" altLang="en-US" sz="1800"/>
          </a:p>
        </p:txBody>
      </p:sp>
      <p:graphicFrame>
        <p:nvGraphicFramePr>
          <p:cNvPr id="9221" name="Object 5"/>
          <p:cNvGraphicFramePr>
            <a:graphicFrameLocks noChangeAspect="1"/>
          </p:cNvGraphicFramePr>
          <p:nvPr/>
        </p:nvGraphicFramePr>
        <p:xfrm>
          <a:off x="781050" y="2330450"/>
          <a:ext cx="647700" cy="587375"/>
        </p:xfrm>
        <a:graphic>
          <a:graphicData uri="http://schemas.openxmlformats.org/presentationml/2006/ole">
            <mc:AlternateContent xmlns:mc="http://schemas.openxmlformats.org/markup-compatibility/2006">
              <mc:Choice xmlns:v="urn:schemas-microsoft-com:vml" Requires="v">
                <p:oleObj spid="_x0000_s9223" name="Equation" r:id="rId3" imgW="533160" imgH="482400" progId="Equation.DSMT4">
                  <p:embed/>
                </p:oleObj>
              </mc:Choice>
              <mc:Fallback>
                <p:oleObj name="Equation" r:id="rId3" imgW="533160" imgH="4824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050" y="2330450"/>
                        <a:ext cx="647700" cy="587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488EFD32-81F9-4BB3-BFDA-35F46989B9F4}" type="slidenum">
              <a:rPr lang="en-US" altLang="en-US"/>
              <a:pPr/>
              <a:t>17</a:t>
            </a:fld>
            <a:endParaRPr lang="en-US" altLang="en-US"/>
          </a:p>
        </p:txBody>
      </p:sp>
      <p:sp>
        <p:nvSpPr>
          <p:cNvPr id="12295" name="Line 7"/>
          <p:cNvSpPr>
            <a:spLocks noChangeShapeType="1"/>
          </p:cNvSpPr>
          <p:nvPr/>
        </p:nvSpPr>
        <p:spPr bwMode="auto">
          <a:xfrm>
            <a:off x="2141538" y="1597025"/>
            <a:ext cx="865187" cy="144463"/>
          </a:xfrm>
          <a:prstGeom prst="line">
            <a:avLst/>
          </a:prstGeom>
          <a:noFill/>
          <a:ln w="952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292" name="Text Box 4"/>
          <p:cNvSpPr txBox="1">
            <a:spLocks noChangeArrowheads="1"/>
          </p:cNvSpPr>
          <p:nvPr/>
        </p:nvSpPr>
        <p:spPr bwMode="auto">
          <a:xfrm>
            <a:off x="53975" y="84138"/>
            <a:ext cx="3321050" cy="283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sz="1000">
                <a:solidFill>
                  <a:srgbClr val="FF0000"/>
                </a:solidFill>
              </a:rPr>
              <a:t>Macrostate 1</a:t>
            </a:r>
            <a:r>
              <a:rPr lang="en-US" altLang="en-US" sz="1000"/>
              <a:t>: 4</a:t>
            </a:r>
            <a:r>
              <a:rPr lang="en-US" altLang="en-US" sz="1000" i="1">
                <a:latin typeface="Times New Roman" panose="02020603050405020304" pitchFamily="18" charset="0"/>
              </a:rPr>
              <a:t>h</a:t>
            </a:r>
            <a:r>
              <a:rPr lang="en-US" altLang="en-US" sz="1000"/>
              <a:t> / 0</a:t>
            </a:r>
            <a:r>
              <a:rPr lang="en-US" altLang="en-US" sz="1000" i="1">
                <a:latin typeface="Times New Roman" panose="02020603050405020304" pitchFamily="18" charset="0"/>
              </a:rPr>
              <a:t>t</a:t>
            </a:r>
          </a:p>
          <a:p>
            <a:r>
              <a:rPr lang="en-US" altLang="en-US" sz="1000">
                <a:solidFill>
                  <a:srgbClr val="0000FF"/>
                </a:solidFill>
              </a:rPr>
              <a:t>Microstates</a:t>
            </a:r>
            <a:r>
              <a:rPr lang="en-US" altLang="en-US" sz="1000"/>
              <a:t>: (</a:t>
            </a:r>
            <a:r>
              <a:rPr lang="en-US" altLang="en-US" sz="1000" i="1">
                <a:latin typeface="Times New Roman" panose="02020603050405020304" pitchFamily="18" charset="0"/>
              </a:rPr>
              <a:t>hhhh</a:t>
            </a:r>
            <a:r>
              <a:rPr lang="en-US" altLang="en-US" sz="1000"/>
              <a:t>)    </a:t>
            </a:r>
            <a:r>
              <a:rPr lang="en-US" altLang="en-US" sz="1000" i="1">
                <a:latin typeface="Times New Roman" panose="02020603050405020304" pitchFamily="18" charset="0"/>
              </a:rPr>
              <a:t>prob</a:t>
            </a:r>
            <a:r>
              <a:rPr lang="en-US" altLang="en-US" sz="1000"/>
              <a:t> = 1/16   </a:t>
            </a:r>
            <a:r>
              <a:rPr lang="en-US" altLang="en-US" sz="1000" i="1">
                <a:latin typeface="Times New Roman" panose="02020603050405020304" pitchFamily="18" charset="0"/>
              </a:rPr>
              <a:t>w</a:t>
            </a:r>
            <a:r>
              <a:rPr lang="en-US" altLang="en-US" sz="1000"/>
              <a:t> = 1    </a:t>
            </a:r>
            <a:r>
              <a:rPr lang="en-US" altLang="en-US" sz="1000" i="1">
                <a:latin typeface="Times New Roman" panose="02020603050405020304" pitchFamily="18" charset="0"/>
              </a:rPr>
              <a:t>S</a:t>
            </a:r>
            <a:r>
              <a:rPr lang="en-US" altLang="en-US" sz="1000">
                <a:latin typeface="Times New Roman" panose="02020603050405020304" pitchFamily="18" charset="0"/>
              </a:rPr>
              <a:t>/</a:t>
            </a:r>
            <a:r>
              <a:rPr lang="en-US" altLang="en-US" sz="1000" i="1">
                <a:latin typeface="Times New Roman" panose="02020603050405020304" pitchFamily="18" charset="0"/>
              </a:rPr>
              <a:t>k</a:t>
            </a:r>
            <a:r>
              <a:rPr lang="en-US" altLang="en-US" sz="1000"/>
              <a:t> = </a:t>
            </a:r>
            <a:r>
              <a:rPr lang="en-US" altLang="en-US" sz="1000">
                <a:latin typeface="Times New Roman" panose="02020603050405020304" pitchFamily="18" charset="0"/>
              </a:rPr>
              <a:t>ln</a:t>
            </a:r>
            <a:r>
              <a:rPr lang="en-US" altLang="en-US" sz="1000"/>
              <a:t>(1) = 0</a:t>
            </a:r>
          </a:p>
          <a:p>
            <a:endParaRPr lang="en-US" altLang="en-US" sz="1000">
              <a:solidFill>
                <a:srgbClr val="FF0000"/>
              </a:solidFill>
            </a:endParaRPr>
          </a:p>
          <a:p>
            <a:r>
              <a:rPr lang="en-US" altLang="en-US" sz="1000">
                <a:solidFill>
                  <a:srgbClr val="FF0000"/>
                </a:solidFill>
              </a:rPr>
              <a:t>Macrostate 2</a:t>
            </a:r>
            <a:r>
              <a:rPr lang="en-US" altLang="en-US" sz="1000"/>
              <a:t>: 3</a:t>
            </a:r>
            <a:r>
              <a:rPr lang="en-US" altLang="en-US" sz="1000" i="1">
                <a:latin typeface="Times New Roman" panose="02020603050405020304" pitchFamily="18" charset="0"/>
              </a:rPr>
              <a:t>h</a:t>
            </a:r>
            <a:r>
              <a:rPr lang="en-US" altLang="en-US" sz="1000"/>
              <a:t> / 1</a:t>
            </a:r>
            <a:r>
              <a:rPr lang="en-US" altLang="en-US" sz="1000" i="1">
                <a:latin typeface="Times New Roman" panose="02020603050405020304" pitchFamily="18" charset="0"/>
              </a:rPr>
              <a:t>t</a:t>
            </a:r>
          </a:p>
          <a:p>
            <a:r>
              <a:rPr lang="en-US" altLang="en-US" sz="1000">
                <a:solidFill>
                  <a:srgbClr val="0000FF"/>
                </a:solidFill>
              </a:rPr>
              <a:t>Microstates</a:t>
            </a:r>
            <a:r>
              <a:rPr lang="en-US" altLang="en-US" sz="1000"/>
              <a:t>: (</a:t>
            </a:r>
            <a:r>
              <a:rPr lang="en-US" altLang="en-US" sz="1000" i="1">
                <a:latin typeface="Times New Roman" panose="02020603050405020304" pitchFamily="18" charset="0"/>
              </a:rPr>
              <a:t>hhht</a:t>
            </a:r>
            <a:r>
              <a:rPr lang="en-US" altLang="en-US" sz="1000"/>
              <a:t>) (</a:t>
            </a:r>
            <a:r>
              <a:rPr lang="en-US" altLang="en-US" sz="1000" i="1">
                <a:latin typeface="Times New Roman" panose="02020603050405020304" pitchFamily="18" charset="0"/>
              </a:rPr>
              <a:t>hhth</a:t>
            </a:r>
            <a:r>
              <a:rPr lang="en-US" altLang="en-US" sz="1000"/>
              <a:t>) (</a:t>
            </a:r>
            <a:r>
              <a:rPr lang="en-US" altLang="en-US" sz="1000" i="1">
                <a:latin typeface="Times New Roman" panose="02020603050405020304" pitchFamily="18" charset="0"/>
              </a:rPr>
              <a:t>hthh</a:t>
            </a:r>
            <a:r>
              <a:rPr lang="en-US" altLang="en-US" sz="1000"/>
              <a:t>) (</a:t>
            </a:r>
            <a:r>
              <a:rPr lang="en-US" altLang="en-US" sz="1000" i="1">
                <a:latin typeface="Times New Roman" panose="02020603050405020304" pitchFamily="18" charset="0"/>
              </a:rPr>
              <a:t>thhh</a:t>
            </a:r>
            <a:r>
              <a:rPr lang="en-US" altLang="en-US" sz="1000"/>
              <a:t>) </a:t>
            </a:r>
          </a:p>
          <a:p>
            <a:r>
              <a:rPr lang="en-US" altLang="en-US" sz="1000"/>
              <a:t>   </a:t>
            </a:r>
            <a:r>
              <a:rPr lang="en-US" altLang="en-US" sz="1000" i="1">
                <a:latin typeface="Times New Roman" panose="02020603050405020304" pitchFamily="18" charset="0"/>
              </a:rPr>
              <a:t>prob</a:t>
            </a:r>
            <a:r>
              <a:rPr lang="en-US" altLang="en-US" sz="1000"/>
              <a:t> = 4/16   </a:t>
            </a:r>
            <a:r>
              <a:rPr lang="en-US" altLang="en-US" sz="1000" i="1">
                <a:latin typeface="Times New Roman" panose="02020603050405020304" pitchFamily="18" charset="0"/>
              </a:rPr>
              <a:t>w</a:t>
            </a:r>
            <a:r>
              <a:rPr lang="en-US" altLang="en-US" sz="1000"/>
              <a:t> = 4    </a:t>
            </a:r>
            <a:r>
              <a:rPr lang="en-US" altLang="en-US" sz="1000" i="1">
                <a:latin typeface="Times New Roman" panose="02020603050405020304" pitchFamily="18" charset="0"/>
              </a:rPr>
              <a:t>S</a:t>
            </a:r>
            <a:r>
              <a:rPr lang="en-US" altLang="en-US" sz="1000">
                <a:latin typeface="Times New Roman" panose="02020603050405020304" pitchFamily="18" charset="0"/>
              </a:rPr>
              <a:t>/</a:t>
            </a:r>
            <a:r>
              <a:rPr lang="en-US" altLang="en-US" sz="1000" i="1">
                <a:latin typeface="Times New Roman" panose="02020603050405020304" pitchFamily="18" charset="0"/>
              </a:rPr>
              <a:t>k</a:t>
            </a:r>
            <a:r>
              <a:rPr lang="en-US" altLang="en-US" sz="1000"/>
              <a:t> = </a:t>
            </a:r>
            <a:r>
              <a:rPr lang="en-US" altLang="en-US" sz="1000">
                <a:latin typeface="Times New Roman" panose="02020603050405020304" pitchFamily="18" charset="0"/>
              </a:rPr>
              <a:t>ln</a:t>
            </a:r>
            <a:r>
              <a:rPr lang="en-US" altLang="en-US" sz="1000"/>
              <a:t>(4) </a:t>
            </a:r>
          </a:p>
          <a:p>
            <a:endParaRPr lang="en-US" altLang="en-US" sz="1000"/>
          </a:p>
          <a:p>
            <a:r>
              <a:rPr lang="en-US" altLang="en-US" sz="1000">
                <a:solidFill>
                  <a:srgbClr val="FF0000"/>
                </a:solidFill>
              </a:rPr>
              <a:t>Macrostate 3</a:t>
            </a:r>
            <a:r>
              <a:rPr lang="en-US" altLang="en-US" sz="1000"/>
              <a:t>: 2</a:t>
            </a:r>
            <a:r>
              <a:rPr lang="en-US" altLang="en-US" sz="1000" i="1">
                <a:latin typeface="Times New Roman" panose="02020603050405020304" pitchFamily="18" charset="0"/>
              </a:rPr>
              <a:t>h</a:t>
            </a:r>
            <a:r>
              <a:rPr lang="en-US" altLang="en-US" sz="1000"/>
              <a:t> / 2</a:t>
            </a:r>
            <a:r>
              <a:rPr lang="en-US" altLang="en-US" sz="1000" i="1">
                <a:latin typeface="Times New Roman" panose="02020603050405020304" pitchFamily="18" charset="0"/>
              </a:rPr>
              <a:t>t</a:t>
            </a:r>
          </a:p>
          <a:p>
            <a:r>
              <a:rPr lang="en-US" altLang="en-US" sz="1000">
                <a:solidFill>
                  <a:srgbClr val="0000FF"/>
                </a:solidFill>
              </a:rPr>
              <a:t>Microstates</a:t>
            </a:r>
            <a:r>
              <a:rPr lang="en-US" altLang="en-US" sz="1000"/>
              <a:t>: (</a:t>
            </a:r>
            <a:r>
              <a:rPr lang="en-US" altLang="en-US" sz="1000" i="1">
                <a:latin typeface="Times New Roman" panose="02020603050405020304" pitchFamily="18" charset="0"/>
              </a:rPr>
              <a:t>hhtt</a:t>
            </a:r>
            <a:r>
              <a:rPr lang="en-US" altLang="en-US" sz="1000"/>
              <a:t>) (</a:t>
            </a:r>
            <a:r>
              <a:rPr lang="en-US" altLang="en-US" sz="1000" i="1">
                <a:latin typeface="Times New Roman" panose="02020603050405020304" pitchFamily="18" charset="0"/>
              </a:rPr>
              <a:t>htth</a:t>
            </a:r>
            <a:r>
              <a:rPr lang="en-US" altLang="en-US" sz="1000"/>
              <a:t>) (</a:t>
            </a:r>
            <a:r>
              <a:rPr lang="en-US" altLang="en-US" sz="1000" i="1">
                <a:latin typeface="Times New Roman" panose="02020603050405020304" pitchFamily="18" charset="0"/>
              </a:rPr>
              <a:t>tthh</a:t>
            </a:r>
            <a:r>
              <a:rPr lang="en-US" altLang="en-US" sz="1000"/>
              <a:t>) (</a:t>
            </a:r>
            <a:r>
              <a:rPr lang="en-US" altLang="en-US" sz="1000" i="1">
                <a:latin typeface="Times New Roman" panose="02020603050405020304" pitchFamily="18" charset="0"/>
              </a:rPr>
              <a:t>thht</a:t>
            </a:r>
            <a:r>
              <a:rPr lang="en-US" altLang="en-US" sz="1000"/>
              <a:t>) (</a:t>
            </a:r>
            <a:r>
              <a:rPr lang="en-US" altLang="en-US" sz="1000" i="1">
                <a:latin typeface="Times New Roman" panose="02020603050405020304" pitchFamily="18" charset="0"/>
              </a:rPr>
              <a:t>htht</a:t>
            </a:r>
            <a:r>
              <a:rPr lang="en-US" altLang="en-US" sz="1000"/>
              <a:t>) (</a:t>
            </a:r>
            <a:r>
              <a:rPr lang="en-US" altLang="en-US" sz="1000" i="1">
                <a:latin typeface="Times New Roman" panose="02020603050405020304" pitchFamily="18" charset="0"/>
              </a:rPr>
              <a:t>thht</a:t>
            </a:r>
            <a:r>
              <a:rPr lang="en-US" altLang="en-US" sz="1000"/>
              <a:t>)</a:t>
            </a:r>
          </a:p>
          <a:p>
            <a:r>
              <a:rPr lang="en-US" altLang="en-US" sz="1000"/>
              <a:t>   </a:t>
            </a:r>
            <a:r>
              <a:rPr lang="en-US" altLang="en-US" sz="1000" i="1">
                <a:latin typeface="Times New Roman" panose="02020603050405020304" pitchFamily="18" charset="0"/>
              </a:rPr>
              <a:t>prob</a:t>
            </a:r>
            <a:r>
              <a:rPr lang="en-US" altLang="en-US" sz="1000"/>
              <a:t> = 6/16   </a:t>
            </a:r>
            <a:r>
              <a:rPr lang="en-US" altLang="en-US" sz="1000" i="1">
                <a:latin typeface="Times New Roman" panose="02020603050405020304" pitchFamily="18" charset="0"/>
              </a:rPr>
              <a:t>w</a:t>
            </a:r>
            <a:r>
              <a:rPr lang="en-US" altLang="en-US" sz="1000"/>
              <a:t> = 6    </a:t>
            </a:r>
            <a:r>
              <a:rPr lang="en-US" altLang="en-US" sz="1000" i="1">
                <a:latin typeface="Times New Roman" panose="02020603050405020304" pitchFamily="18" charset="0"/>
              </a:rPr>
              <a:t>S</a:t>
            </a:r>
            <a:r>
              <a:rPr lang="en-US" altLang="en-US" sz="1000">
                <a:latin typeface="Times New Roman" panose="02020603050405020304" pitchFamily="18" charset="0"/>
              </a:rPr>
              <a:t>/</a:t>
            </a:r>
            <a:r>
              <a:rPr lang="en-US" altLang="en-US" sz="1000" i="1">
                <a:latin typeface="Times New Roman" panose="02020603050405020304" pitchFamily="18" charset="0"/>
              </a:rPr>
              <a:t>k</a:t>
            </a:r>
            <a:r>
              <a:rPr lang="en-US" altLang="en-US" sz="1000"/>
              <a:t> = </a:t>
            </a:r>
            <a:r>
              <a:rPr lang="en-US" altLang="en-US" sz="1000">
                <a:latin typeface="Times New Roman" panose="02020603050405020304" pitchFamily="18" charset="0"/>
              </a:rPr>
              <a:t>ln</a:t>
            </a:r>
            <a:r>
              <a:rPr lang="en-US" altLang="en-US" sz="1000"/>
              <a:t>(6) 	</a:t>
            </a:r>
          </a:p>
          <a:p>
            <a:endParaRPr lang="en-US" altLang="en-US" sz="1000"/>
          </a:p>
          <a:p>
            <a:r>
              <a:rPr lang="en-US" altLang="en-US" sz="1000">
                <a:solidFill>
                  <a:srgbClr val="FF0000"/>
                </a:solidFill>
              </a:rPr>
              <a:t>Macrostate 4</a:t>
            </a:r>
            <a:r>
              <a:rPr lang="en-US" altLang="en-US" sz="1000"/>
              <a:t>: 1</a:t>
            </a:r>
            <a:r>
              <a:rPr lang="en-US" altLang="en-US" sz="1000" i="1">
                <a:latin typeface="Times New Roman" panose="02020603050405020304" pitchFamily="18" charset="0"/>
              </a:rPr>
              <a:t>h</a:t>
            </a:r>
            <a:r>
              <a:rPr lang="en-US" altLang="en-US" sz="1000"/>
              <a:t> / 3</a:t>
            </a:r>
            <a:r>
              <a:rPr lang="en-US" altLang="en-US" sz="1000" i="1">
                <a:latin typeface="Times New Roman" panose="02020603050405020304" pitchFamily="18" charset="0"/>
              </a:rPr>
              <a:t>t</a:t>
            </a:r>
          </a:p>
          <a:p>
            <a:r>
              <a:rPr lang="en-US" altLang="en-US" sz="1000">
                <a:solidFill>
                  <a:srgbClr val="0000FF"/>
                </a:solidFill>
              </a:rPr>
              <a:t>Microstates</a:t>
            </a:r>
            <a:r>
              <a:rPr lang="en-US" altLang="en-US" sz="1000"/>
              <a:t>: (</a:t>
            </a:r>
            <a:r>
              <a:rPr lang="en-US" altLang="en-US" sz="1000" i="1">
                <a:latin typeface="Times New Roman" panose="02020603050405020304" pitchFamily="18" charset="0"/>
              </a:rPr>
              <a:t>httt</a:t>
            </a:r>
            <a:r>
              <a:rPr lang="en-US" altLang="en-US" sz="1000"/>
              <a:t>) (</a:t>
            </a:r>
            <a:r>
              <a:rPr lang="en-US" altLang="en-US" sz="1000" i="1">
                <a:latin typeface="Times New Roman" panose="02020603050405020304" pitchFamily="18" charset="0"/>
              </a:rPr>
              <a:t>thtt</a:t>
            </a:r>
            <a:r>
              <a:rPr lang="en-US" altLang="en-US" sz="1000"/>
              <a:t>) (</a:t>
            </a:r>
            <a:r>
              <a:rPr lang="en-US" altLang="en-US" sz="1000" i="1">
                <a:latin typeface="Times New Roman" panose="02020603050405020304" pitchFamily="18" charset="0"/>
              </a:rPr>
              <a:t>ttht</a:t>
            </a:r>
            <a:r>
              <a:rPr lang="en-US" altLang="en-US" sz="1000"/>
              <a:t>) (</a:t>
            </a:r>
            <a:r>
              <a:rPr lang="en-US" altLang="en-US" sz="1000" i="1">
                <a:latin typeface="Times New Roman" panose="02020603050405020304" pitchFamily="18" charset="0"/>
              </a:rPr>
              <a:t>ttth</a:t>
            </a:r>
            <a:r>
              <a:rPr lang="en-US" altLang="en-US" sz="1000"/>
              <a:t>) </a:t>
            </a:r>
          </a:p>
          <a:p>
            <a:r>
              <a:rPr lang="en-US" altLang="en-US" sz="1000"/>
              <a:t>   </a:t>
            </a:r>
            <a:r>
              <a:rPr lang="en-US" altLang="en-US" sz="1000" i="1">
                <a:latin typeface="Times New Roman" panose="02020603050405020304" pitchFamily="18" charset="0"/>
              </a:rPr>
              <a:t>prob</a:t>
            </a:r>
            <a:r>
              <a:rPr lang="en-US" altLang="en-US" sz="1000">
                <a:latin typeface="Times New Roman" panose="02020603050405020304" pitchFamily="18" charset="0"/>
              </a:rPr>
              <a:t> </a:t>
            </a:r>
            <a:r>
              <a:rPr lang="en-US" altLang="en-US" sz="1000"/>
              <a:t>= 4/16   </a:t>
            </a:r>
            <a:r>
              <a:rPr lang="en-US" altLang="en-US" sz="1000" i="1">
                <a:latin typeface="Times New Roman" panose="02020603050405020304" pitchFamily="18" charset="0"/>
              </a:rPr>
              <a:t>w</a:t>
            </a:r>
            <a:r>
              <a:rPr lang="en-US" altLang="en-US" sz="1000"/>
              <a:t> = 4    </a:t>
            </a:r>
            <a:r>
              <a:rPr lang="en-US" altLang="en-US" sz="1000" i="1">
                <a:latin typeface="Times New Roman" panose="02020603050405020304" pitchFamily="18" charset="0"/>
              </a:rPr>
              <a:t>S</a:t>
            </a:r>
            <a:r>
              <a:rPr lang="en-US" altLang="en-US" sz="1000">
                <a:latin typeface="Times New Roman" panose="02020603050405020304" pitchFamily="18" charset="0"/>
              </a:rPr>
              <a:t>/</a:t>
            </a:r>
            <a:r>
              <a:rPr lang="en-US" altLang="en-US" sz="1000" i="1">
                <a:latin typeface="Times New Roman" panose="02020603050405020304" pitchFamily="18" charset="0"/>
              </a:rPr>
              <a:t>k</a:t>
            </a:r>
            <a:r>
              <a:rPr lang="en-US" altLang="en-US" sz="1000"/>
              <a:t> = </a:t>
            </a:r>
            <a:r>
              <a:rPr lang="en-US" altLang="en-US" sz="1000">
                <a:latin typeface="Times New Roman" panose="02020603050405020304" pitchFamily="18" charset="0"/>
              </a:rPr>
              <a:t>ln</a:t>
            </a:r>
            <a:r>
              <a:rPr lang="en-US" altLang="en-US" sz="1000"/>
              <a:t>(4) </a:t>
            </a:r>
          </a:p>
          <a:p>
            <a:endParaRPr lang="en-US" altLang="en-US" sz="1000"/>
          </a:p>
          <a:p>
            <a:r>
              <a:rPr lang="en-US" altLang="en-US" sz="1000">
                <a:solidFill>
                  <a:srgbClr val="FF0000"/>
                </a:solidFill>
              </a:rPr>
              <a:t>Macrostate 5</a:t>
            </a:r>
            <a:r>
              <a:rPr lang="en-US" altLang="en-US" sz="1000"/>
              <a:t>: 0</a:t>
            </a:r>
            <a:r>
              <a:rPr lang="en-US" altLang="en-US" sz="1000" i="1">
                <a:latin typeface="Times New Roman" panose="02020603050405020304" pitchFamily="18" charset="0"/>
              </a:rPr>
              <a:t>h</a:t>
            </a:r>
            <a:r>
              <a:rPr lang="en-US" altLang="en-US" sz="1000"/>
              <a:t> / 4</a:t>
            </a:r>
            <a:r>
              <a:rPr lang="en-US" altLang="en-US" sz="1000" i="1">
                <a:latin typeface="Times New Roman" panose="02020603050405020304" pitchFamily="18" charset="0"/>
              </a:rPr>
              <a:t>t</a:t>
            </a:r>
          </a:p>
          <a:p>
            <a:r>
              <a:rPr lang="en-US" altLang="en-US" sz="1000">
                <a:solidFill>
                  <a:srgbClr val="0000FF"/>
                </a:solidFill>
              </a:rPr>
              <a:t>Microstates</a:t>
            </a:r>
            <a:r>
              <a:rPr lang="en-US" altLang="en-US" sz="1000"/>
              <a:t>: (</a:t>
            </a:r>
            <a:r>
              <a:rPr lang="en-US" altLang="en-US" sz="1000" i="1">
                <a:latin typeface="Times New Roman" panose="02020603050405020304" pitchFamily="18" charset="0"/>
              </a:rPr>
              <a:t>tttt</a:t>
            </a:r>
            <a:r>
              <a:rPr lang="en-US" altLang="en-US" sz="1000"/>
              <a:t>) </a:t>
            </a:r>
          </a:p>
          <a:p>
            <a:r>
              <a:rPr lang="en-US" altLang="en-US" sz="1000"/>
              <a:t>   </a:t>
            </a:r>
            <a:r>
              <a:rPr lang="en-US" altLang="en-US" sz="1000" i="1">
                <a:latin typeface="Times New Roman" panose="02020603050405020304" pitchFamily="18" charset="0"/>
              </a:rPr>
              <a:t>prob</a:t>
            </a:r>
            <a:r>
              <a:rPr lang="en-US" altLang="en-US" sz="1000"/>
              <a:t> = 1/16   </a:t>
            </a:r>
            <a:r>
              <a:rPr lang="en-US" altLang="en-US" sz="1000" i="1">
                <a:latin typeface="Times New Roman" panose="02020603050405020304" pitchFamily="18" charset="0"/>
              </a:rPr>
              <a:t>w</a:t>
            </a:r>
            <a:r>
              <a:rPr lang="en-US" altLang="en-US" sz="1000"/>
              <a:t> = 1    </a:t>
            </a:r>
            <a:r>
              <a:rPr lang="en-US" altLang="en-US" sz="1000" i="1">
                <a:latin typeface="Times New Roman" panose="02020603050405020304" pitchFamily="18" charset="0"/>
              </a:rPr>
              <a:t>S</a:t>
            </a:r>
            <a:r>
              <a:rPr lang="en-US" altLang="en-US" sz="1000">
                <a:latin typeface="Times New Roman" panose="02020603050405020304" pitchFamily="18" charset="0"/>
              </a:rPr>
              <a:t>/</a:t>
            </a:r>
            <a:r>
              <a:rPr lang="en-US" altLang="en-US" sz="1000" i="1">
                <a:latin typeface="Times New Roman" panose="02020603050405020304" pitchFamily="18" charset="0"/>
              </a:rPr>
              <a:t>k</a:t>
            </a:r>
            <a:r>
              <a:rPr lang="en-US" altLang="en-US" sz="1000"/>
              <a:t> = </a:t>
            </a:r>
            <a:r>
              <a:rPr lang="en-US" altLang="en-US" sz="1000">
                <a:latin typeface="Times New Roman" panose="02020603050405020304" pitchFamily="18" charset="0"/>
              </a:rPr>
              <a:t>ln</a:t>
            </a:r>
            <a:r>
              <a:rPr lang="en-US" altLang="en-US" sz="1000"/>
              <a:t>(1)= 0</a:t>
            </a:r>
          </a:p>
        </p:txBody>
      </p:sp>
      <p:sp>
        <p:nvSpPr>
          <p:cNvPr id="12294" name="Text Box 6"/>
          <p:cNvSpPr txBox="1">
            <a:spLocks noChangeArrowheads="1"/>
          </p:cNvSpPr>
          <p:nvPr/>
        </p:nvSpPr>
        <p:spPr bwMode="auto">
          <a:xfrm>
            <a:off x="2862263" y="1236663"/>
            <a:ext cx="1655762" cy="122555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a:t>Most likely macrostate</a:t>
            </a:r>
          </a:p>
          <a:p>
            <a:endParaRPr lang="en-US" altLang="en-US"/>
          </a:p>
          <a:p>
            <a:r>
              <a:rPr lang="en-US" altLang="en-US"/>
              <a:t>Most number of microstates</a:t>
            </a:r>
          </a:p>
          <a:p>
            <a:endParaRPr lang="en-US" altLang="en-US"/>
          </a:p>
          <a:p>
            <a:r>
              <a:rPr lang="en-US" altLang="en-US"/>
              <a:t>Greatest entropy</a:t>
            </a:r>
          </a:p>
          <a:p>
            <a:r>
              <a:rPr lang="en-US" altLang="en-US"/>
              <a:t>    </a:t>
            </a:r>
            <a:r>
              <a:rPr lang="en-US" altLang="en-US" sz="1000" b="1" i="1">
                <a:solidFill>
                  <a:srgbClr val="0000FF"/>
                </a:solidFill>
                <a:latin typeface="Times New Roman" panose="02020603050405020304" pitchFamily="18" charset="0"/>
              </a:rPr>
              <a:t>S</a:t>
            </a:r>
            <a:r>
              <a:rPr lang="en-US" altLang="en-US" sz="1000" b="1">
                <a:solidFill>
                  <a:srgbClr val="0000FF"/>
                </a:solidFill>
                <a:latin typeface="Times New Roman" panose="02020603050405020304" pitchFamily="18" charset="0"/>
              </a:rPr>
              <a:t> = </a:t>
            </a:r>
            <a:r>
              <a:rPr lang="en-US" altLang="en-US" sz="1000" b="1" i="1">
                <a:solidFill>
                  <a:srgbClr val="0000FF"/>
                </a:solidFill>
                <a:latin typeface="Times New Roman" panose="02020603050405020304" pitchFamily="18" charset="0"/>
              </a:rPr>
              <a:t>k </a:t>
            </a:r>
            <a:r>
              <a:rPr lang="en-US" altLang="en-US" sz="1000" b="1">
                <a:solidFill>
                  <a:srgbClr val="0000FF"/>
                </a:solidFill>
                <a:latin typeface="Times New Roman" panose="02020603050405020304" pitchFamily="18" charset="0"/>
              </a:rPr>
              <a:t>ln( </a:t>
            </a:r>
            <a:r>
              <a:rPr lang="en-US" altLang="en-US" sz="1000" b="1" i="1">
                <a:solidFill>
                  <a:srgbClr val="0000FF"/>
                </a:solidFill>
                <a:latin typeface="Times New Roman" panose="02020603050405020304" pitchFamily="18" charset="0"/>
              </a:rPr>
              <a:t>w</a:t>
            </a:r>
            <a:r>
              <a:rPr lang="en-US" altLang="en-US" sz="1000" b="1">
                <a:solidFill>
                  <a:srgbClr val="0000FF"/>
                </a:solidFill>
                <a:latin typeface="Times New Roman" panose="02020603050405020304" pitchFamily="18" charset="0"/>
              </a:rPr>
              <a:t> )</a:t>
            </a:r>
          </a:p>
          <a:p>
            <a:endParaRPr lang="en-US" altLang="en-US" sz="1000" b="1">
              <a:solidFill>
                <a:srgbClr val="0000FF"/>
              </a:solidFill>
              <a:latin typeface="Times New Roman" panose="02020603050405020304" pitchFamily="18" charset="0"/>
            </a:endParaRPr>
          </a:p>
          <a:p>
            <a:r>
              <a:rPr lang="en-US" altLang="en-US"/>
              <a:t>Highest probability</a:t>
            </a:r>
          </a:p>
        </p:txBody>
      </p:sp>
      <p:sp>
        <p:nvSpPr>
          <p:cNvPr id="12296" name="Text Box 8"/>
          <p:cNvSpPr txBox="1">
            <a:spLocks noChangeArrowheads="1"/>
          </p:cNvSpPr>
          <p:nvPr/>
        </p:nvSpPr>
        <p:spPr bwMode="auto">
          <a:xfrm>
            <a:off x="3768725" y="280988"/>
            <a:ext cx="690563" cy="244475"/>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sz="1000" b="1"/>
              <a:t>4 COINS</a:t>
            </a:r>
          </a:p>
        </p:txBody>
      </p:sp>
      <p:sp>
        <p:nvSpPr>
          <p:cNvPr id="12297" name="Rectangle 9"/>
          <p:cNvSpPr>
            <a:spLocks noChangeArrowheads="1"/>
          </p:cNvSpPr>
          <p:nvPr/>
        </p:nvSpPr>
        <p:spPr bwMode="auto">
          <a:xfrm>
            <a:off x="2795588" y="515938"/>
            <a:ext cx="1663700" cy="501650"/>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b="1"/>
              <a:t># microstates = 2</a:t>
            </a:r>
            <a:r>
              <a:rPr lang="en-US" altLang="en-US" b="1" i="1" baseline="30000"/>
              <a:t>N</a:t>
            </a:r>
            <a:r>
              <a:rPr lang="en-US" altLang="en-US" b="1"/>
              <a:t> = 2</a:t>
            </a:r>
            <a:r>
              <a:rPr lang="en-US" altLang="en-US" b="1" baseline="30000"/>
              <a:t>4</a:t>
            </a:r>
            <a:r>
              <a:rPr lang="en-US" altLang="en-US" b="1"/>
              <a:t> = 16</a:t>
            </a:r>
          </a:p>
          <a:p>
            <a:endParaRPr lang="en-US" altLang="en-US" b="1"/>
          </a:p>
          <a:p>
            <a:r>
              <a:rPr lang="en-US" altLang="en-US" b="1"/>
              <a:t>5 macrostates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E8C28DF-D3A9-46D0-90BB-E3DD8C2BB317}" type="slidenum">
              <a:rPr lang="en-US" altLang="en-US"/>
              <a:pPr/>
              <a:t>18</a:t>
            </a:fld>
            <a:endParaRPr lang="en-US" altLang="en-US"/>
          </a:p>
        </p:txBody>
      </p:sp>
      <p:pic>
        <p:nvPicPr>
          <p:cNvPr id="133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 y="588963"/>
            <a:ext cx="2160588" cy="162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538" y="593725"/>
            <a:ext cx="2284412" cy="161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2349B17-6717-4F17-8BAB-5B3CF7A88DC7}" type="slidenum">
              <a:rPr lang="en-US" altLang="en-US"/>
              <a:pPr/>
              <a:t>19</a:t>
            </a:fld>
            <a:endParaRPr lang="en-US" altLang="en-US"/>
          </a:p>
        </p:txBody>
      </p:sp>
      <p:pic>
        <p:nvPicPr>
          <p:cNvPr id="1434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7163"/>
            <a:ext cx="2320925" cy="170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4563" y="173038"/>
            <a:ext cx="2232025" cy="167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p>
            <a:fld id="{D6C11057-6E98-4EEB-9B5B-18C82EE04CB1}" type="slidenum">
              <a:rPr lang="en-US" altLang="en-US"/>
              <a:pPr/>
              <a:t>2</a:t>
            </a:fld>
            <a:endParaRPr lang="en-US" altLang="en-US"/>
          </a:p>
        </p:txBody>
      </p:sp>
      <p:sp>
        <p:nvSpPr>
          <p:cNvPr id="36868" name="Rectangle 4"/>
          <p:cNvSpPr>
            <a:spLocks noChangeArrowheads="1"/>
          </p:cNvSpPr>
          <p:nvPr/>
        </p:nvSpPr>
        <p:spPr bwMode="auto">
          <a:xfrm>
            <a:off x="125413" y="111125"/>
            <a:ext cx="4392612" cy="103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en-US" sz="1200" b="1">
                <a:solidFill>
                  <a:srgbClr val="FF0000"/>
                </a:solidFill>
              </a:rPr>
              <a:t>Second Law of Thermodynamics and Entropy</a:t>
            </a:r>
            <a:endParaRPr lang="en-US" altLang="en-US" sz="1200">
              <a:solidFill>
                <a:srgbClr val="FF0000"/>
              </a:solidFill>
            </a:endParaRPr>
          </a:p>
          <a:p>
            <a:endParaRPr lang="en-US" altLang="en-US" sz="1200">
              <a:solidFill>
                <a:srgbClr val="FF0000"/>
              </a:solidFill>
            </a:endParaRPr>
          </a:p>
          <a:p>
            <a:r>
              <a:rPr lang="en-US" altLang="en-US"/>
              <a:t>Second Law of Thermodynamics, Entropy: microscopic view, macroscopic views</a:t>
            </a:r>
          </a:p>
          <a:p>
            <a:endParaRPr lang="en-US" altLang="en-US"/>
          </a:p>
          <a:p>
            <a:r>
              <a:rPr lang="en-US" altLang="en-US" sz="1000" b="1">
                <a:solidFill>
                  <a:srgbClr val="0000CC"/>
                </a:solidFill>
              </a:rPr>
              <a:t>§19.1  p646    §20.5  p682   §20.8  p697     §20.7  p690</a:t>
            </a:r>
            <a:endParaRPr lang="en-US" altLang="en-US" sz="1000">
              <a:solidFill>
                <a:srgbClr val="0000CC"/>
              </a:solidFill>
            </a:endParaRPr>
          </a:p>
          <a:p>
            <a:r>
              <a:rPr lang="en-US" altLang="en-US" sz="1000" b="1">
                <a:solidFill>
                  <a:srgbClr val="0000CC"/>
                </a:solidFill>
              </a:rPr>
              <a:t>§20.6  p684    §20.2  p675</a:t>
            </a:r>
          </a:p>
        </p:txBody>
      </p:sp>
      <p:sp>
        <p:nvSpPr>
          <p:cNvPr id="36869" name="Text Box 5"/>
          <p:cNvSpPr txBox="1">
            <a:spLocks noChangeArrowheads="1"/>
          </p:cNvSpPr>
          <p:nvPr/>
        </p:nvSpPr>
        <p:spPr bwMode="auto">
          <a:xfrm>
            <a:off x="223838" y="1600200"/>
            <a:ext cx="4124325" cy="1301750"/>
          </a:xfrm>
          <a:prstGeom prst="rect">
            <a:avLst/>
          </a:prstGeom>
          <a:noFill/>
          <a:ln w="9525">
            <a:solidFill>
              <a:srgbClr val="FF00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i="1"/>
              <a:t>Ludwig Boltzmann (1844 – 1906) who spent much of his life studying statistical mechanics died by his own hand. Paul Ehrenfest (1880 – 1933), carrying on his work, died similarly. So did another disciple, Percy Bridgman (1882 – 1961).</a:t>
            </a:r>
          </a:p>
          <a:p>
            <a:endParaRPr lang="en-US" altLang="en-US" i="1"/>
          </a:p>
          <a:p>
            <a:r>
              <a:rPr lang="en-US" altLang="en-US" sz="1600">
                <a:latin typeface="Chiller" panose="04020404031007020602" pitchFamily="82" charset="0"/>
              </a:rPr>
              <a:t>Perhaps it would be wise to approach this subject with caution.</a:t>
            </a:r>
          </a:p>
          <a:p>
            <a:r>
              <a:rPr lang="en-US" altLang="en-US"/>
              <a:t>                                                   </a:t>
            </a:r>
          </a:p>
          <a:p>
            <a:r>
              <a:rPr lang="en-US" altLang="en-US"/>
              <a:t>                                                                                       David Goodstein</a:t>
            </a:r>
          </a:p>
        </p:txBody>
      </p:sp>
      <p:sp>
        <p:nvSpPr>
          <p:cNvPr id="36870" name="Text Box 6"/>
          <p:cNvSpPr txBox="1">
            <a:spLocks noChangeArrowheads="1"/>
          </p:cNvSpPr>
          <p:nvPr/>
        </p:nvSpPr>
        <p:spPr bwMode="auto">
          <a:xfrm>
            <a:off x="185738" y="1190625"/>
            <a:ext cx="2871787"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sz="800"/>
              <a:t>References:  University Physics 12</a:t>
            </a:r>
            <a:r>
              <a:rPr lang="en-US" altLang="en-US" sz="800" baseline="30000"/>
              <a:t>th</a:t>
            </a:r>
            <a:r>
              <a:rPr lang="en-US" altLang="en-US" sz="800"/>
              <a:t> ed Young &amp; Freedman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p>
            <a:fld id="{37E122F4-16D3-42D2-B7C7-0EDDB2E04024}" type="slidenum">
              <a:rPr lang="en-US" altLang="en-US"/>
              <a:pPr/>
              <a:t>20</a:t>
            </a:fld>
            <a:endParaRPr lang="en-US" altLang="en-US"/>
          </a:p>
        </p:txBody>
      </p:sp>
      <p:sp>
        <p:nvSpPr>
          <p:cNvPr id="15365" name="AutoShape 5"/>
          <p:cNvSpPr>
            <a:spLocks noChangeArrowheads="1"/>
          </p:cNvSpPr>
          <p:nvPr/>
        </p:nvSpPr>
        <p:spPr bwMode="auto">
          <a:xfrm>
            <a:off x="2646363" y="1165225"/>
            <a:ext cx="1511300" cy="1511300"/>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66" name="AutoShape 6"/>
          <p:cNvSpPr>
            <a:spLocks noChangeArrowheads="1"/>
          </p:cNvSpPr>
          <p:nvPr/>
        </p:nvSpPr>
        <p:spPr bwMode="auto">
          <a:xfrm>
            <a:off x="2646363" y="2389188"/>
            <a:ext cx="287337" cy="287337"/>
          </a:xfrm>
          <a:prstGeom prst="cube">
            <a:avLst>
              <a:gd name="adj" fmla="val 25000"/>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67" name="Text Box 7"/>
          <p:cNvSpPr txBox="1">
            <a:spLocks noChangeArrowheads="1"/>
          </p:cNvSpPr>
          <p:nvPr/>
        </p:nvSpPr>
        <p:spPr bwMode="auto">
          <a:xfrm>
            <a:off x="125413" y="157163"/>
            <a:ext cx="4105275" cy="254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AU" altLang="en-US" b="1">
                <a:solidFill>
                  <a:srgbClr val="0000FF"/>
                </a:solidFill>
              </a:rPr>
              <a:t>Molecules of air in a box</a:t>
            </a:r>
            <a:endParaRPr lang="en-US" altLang="en-US">
              <a:solidFill>
                <a:srgbClr val="0000FF"/>
              </a:solidFill>
            </a:endParaRPr>
          </a:p>
          <a:p>
            <a:r>
              <a:rPr lang="en-AU" altLang="en-US"/>
              <a:t>For molecules in a box, there are too many molecules to use the laws of motion to keep track of them – a statistical or probability approach must be used. </a:t>
            </a:r>
            <a:r>
              <a:rPr lang="en-AU" altLang="en-US" i="1"/>
              <a:t>How do we expect the molecules to spread out?</a:t>
            </a:r>
            <a:r>
              <a:rPr lang="en-AU" altLang="en-US"/>
              <a:t> There is no fundamental law of physics that says they must be evenly distributed – rather, it is a matter of probabilities.</a:t>
            </a:r>
          </a:p>
          <a:p>
            <a:endParaRPr lang="en-US" altLang="en-US"/>
          </a:p>
          <a:p>
            <a:r>
              <a:rPr lang="en-AU" altLang="en-US"/>
              <a:t>	Box size                1 m</a:t>
            </a:r>
            <a:r>
              <a:rPr lang="en-AU" altLang="en-US" baseline="30000"/>
              <a:t>3</a:t>
            </a:r>
            <a:endParaRPr lang="en-US" altLang="en-US" baseline="30000"/>
          </a:p>
          <a:p>
            <a:r>
              <a:rPr lang="en-AU" altLang="en-US"/>
              <a:t>	No. of molecules   10</a:t>
            </a:r>
            <a:r>
              <a:rPr lang="en-AU" altLang="en-US" baseline="30000"/>
              <a:t>25</a:t>
            </a:r>
            <a:endParaRPr lang="en-US" altLang="en-US" baseline="30000"/>
          </a:p>
          <a:p>
            <a:r>
              <a:rPr lang="en-AU" altLang="en-US"/>
              <a:t>	Size of cell            10</a:t>
            </a:r>
            <a:r>
              <a:rPr lang="en-AU" altLang="en-US" baseline="30000"/>
              <a:t>-6</a:t>
            </a:r>
            <a:r>
              <a:rPr lang="en-AU" altLang="en-US"/>
              <a:t> m</a:t>
            </a:r>
            <a:r>
              <a:rPr lang="en-AU" altLang="en-US" baseline="30000"/>
              <a:t>3</a:t>
            </a:r>
            <a:r>
              <a:rPr lang="en-AU" altLang="en-US"/>
              <a:t>  </a:t>
            </a:r>
            <a:endParaRPr lang="en-US" altLang="en-US"/>
          </a:p>
          <a:p>
            <a:r>
              <a:rPr lang="en-AU" altLang="en-US"/>
              <a:t>	No. of cells            10</a:t>
            </a:r>
            <a:r>
              <a:rPr lang="en-AU" altLang="en-US" baseline="30000"/>
              <a:t>6</a:t>
            </a:r>
            <a:r>
              <a:rPr lang="en-AU" altLang="en-US"/>
              <a:t>  </a:t>
            </a:r>
            <a:endParaRPr lang="en-US" altLang="en-US"/>
          </a:p>
          <a:p>
            <a:endParaRPr lang="en-AU" altLang="en-US"/>
          </a:p>
          <a:p>
            <a:endParaRPr lang="en-AU" altLang="en-US"/>
          </a:p>
          <a:p>
            <a:r>
              <a:rPr lang="en-AU" altLang="en-US"/>
              <a:t>No. of ways of getting all molecules</a:t>
            </a:r>
          </a:p>
          <a:p>
            <a:r>
              <a:rPr lang="en-AU" altLang="en-US"/>
              <a:t> into a single cell = 1	</a:t>
            </a:r>
            <a:endParaRPr lang="en-US" altLang="en-US"/>
          </a:p>
          <a:p>
            <a:endParaRPr lang="en-US" altLang="en-US"/>
          </a:p>
          <a:p>
            <a:r>
              <a:rPr lang="pl-PL" altLang="en-US"/>
              <a:t>Entropy </a:t>
            </a:r>
            <a:r>
              <a:rPr lang="pl-PL" altLang="en-US" i="1">
                <a:latin typeface="Times New Roman" panose="02020603050405020304" pitchFamily="18" charset="0"/>
              </a:rPr>
              <a:t>S</a:t>
            </a:r>
            <a:r>
              <a:rPr lang="pl-PL" altLang="en-US">
                <a:latin typeface="Times New Roman" panose="02020603050405020304" pitchFamily="18" charset="0"/>
              </a:rPr>
              <a:t> = </a:t>
            </a:r>
            <a:r>
              <a:rPr lang="pl-PL" altLang="en-US" i="1">
                <a:latin typeface="Times New Roman" panose="02020603050405020304" pitchFamily="18" charset="0"/>
              </a:rPr>
              <a:t>k</a:t>
            </a:r>
            <a:r>
              <a:rPr lang="pl-PL" altLang="en-US">
                <a:latin typeface="Times New Roman" panose="02020603050405020304" pitchFamily="18" charset="0"/>
              </a:rPr>
              <a:t> ln(</a:t>
            </a:r>
            <a:r>
              <a:rPr lang="pl-PL" altLang="en-US" i="1">
                <a:latin typeface="Times New Roman" panose="02020603050405020304" pitchFamily="18" charset="0"/>
              </a:rPr>
              <a:t>w</a:t>
            </a:r>
            <a:r>
              <a:rPr lang="pl-PL" altLang="en-US">
                <a:latin typeface="Times New Roman" panose="02020603050405020304" pitchFamily="18" charset="0"/>
              </a:rPr>
              <a:t>)         </a:t>
            </a:r>
            <a:r>
              <a:rPr lang="pl-PL" altLang="en-US" i="1">
                <a:latin typeface="Times New Roman" panose="02020603050405020304" pitchFamily="18" charset="0"/>
              </a:rPr>
              <a:t>w</a:t>
            </a:r>
            <a:r>
              <a:rPr lang="pl-PL" altLang="en-US">
                <a:latin typeface="Times New Roman" panose="02020603050405020304" pitchFamily="18" charset="0"/>
              </a:rPr>
              <a:t> = 1      </a:t>
            </a:r>
            <a:r>
              <a:rPr lang="pl-PL" altLang="en-US" i="1">
                <a:latin typeface="Times New Roman" panose="02020603050405020304" pitchFamily="18" charset="0"/>
              </a:rPr>
              <a:t>S</a:t>
            </a:r>
            <a:r>
              <a:rPr lang="pl-PL" altLang="en-US">
                <a:latin typeface="Times New Roman" panose="02020603050405020304" pitchFamily="18" charset="0"/>
              </a:rPr>
              <a:t> = 0	</a:t>
            </a:r>
            <a:endParaRPr lang="en-US" altLang="en-US">
              <a:latin typeface="Times New Roman" panose="02020603050405020304" pitchFamily="18" charset="0"/>
            </a:endParaRPr>
          </a:p>
          <a:p>
            <a:endParaRPr lang="en-US" altLang="en-US">
              <a:latin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418BB692-4E9E-49AB-868D-983E5E77830B}" type="slidenum">
              <a:rPr lang="en-US" altLang="en-US"/>
              <a:pPr/>
              <a:t>21</a:t>
            </a:fld>
            <a:endParaRPr lang="en-US" altLang="en-US"/>
          </a:p>
        </p:txBody>
      </p:sp>
      <p:sp>
        <p:nvSpPr>
          <p:cNvPr id="62466" name="Rectangle 2"/>
          <p:cNvSpPr>
            <a:spLocks noChangeArrowheads="1"/>
          </p:cNvSpPr>
          <p:nvPr/>
        </p:nvSpPr>
        <p:spPr bwMode="auto">
          <a:xfrm>
            <a:off x="125413" y="314325"/>
            <a:ext cx="4446587"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AU" altLang="en-US" sz="1200">
                <a:cs typeface="Times New Roman" panose="02020603050405020304" pitchFamily="18" charset="0"/>
              </a:rPr>
              <a:t>No. of ways of arranging molecules evenly among cells is </a:t>
            </a:r>
            <a:endParaRPr lang="en-AU" altLang="en-US" sz="1800"/>
          </a:p>
        </p:txBody>
      </p:sp>
      <p:sp>
        <p:nvSpPr>
          <p:cNvPr id="62467" name="Rectangle 3"/>
          <p:cNvSpPr>
            <a:spLocks noChangeArrowheads="1"/>
          </p:cNvSpPr>
          <p:nvPr/>
        </p:nvSpPr>
        <p:spPr bwMode="auto">
          <a:xfrm>
            <a:off x="269875" y="1165225"/>
            <a:ext cx="143033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pl-PL" altLang="en-US" sz="1200">
                <a:cs typeface="Times New Roman" panose="02020603050405020304" pitchFamily="18" charset="0"/>
              </a:rPr>
              <a:t>Entropy </a:t>
            </a:r>
            <a:r>
              <a:rPr lang="pl-PL" altLang="en-US" sz="1200" i="1">
                <a:latin typeface="Times New Roman" panose="02020603050405020304" pitchFamily="18" charset="0"/>
                <a:cs typeface="Times New Roman" panose="02020603050405020304" pitchFamily="18" charset="0"/>
              </a:rPr>
              <a:t>S</a:t>
            </a:r>
            <a:r>
              <a:rPr lang="pl-PL" altLang="en-US" sz="1200">
                <a:cs typeface="Times New Roman" panose="02020603050405020304" pitchFamily="18" charset="0"/>
              </a:rPr>
              <a:t> = </a:t>
            </a:r>
            <a:r>
              <a:rPr lang="pl-PL" altLang="en-US" sz="1200" i="1">
                <a:latin typeface="Times New Roman" panose="02020603050405020304" pitchFamily="18" charset="0"/>
                <a:cs typeface="Times New Roman" panose="02020603050405020304" pitchFamily="18" charset="0"/>
              </a:rPr>
              <a:t>k</a:t>
            </a:r>
            <a:r>
              <a:rPr lang="pl-PL" altLang="en-US" sz="1200">
                <a:latin typeface="Times New Roman" panose="02020603050405020304" pitchFamily="18" charset="0"/>
                <a:cs typeface="Times New Roman" panose="02020603050405020304" pitchFamily="18" charset="0"/>
              </a:rPr>
              <a:t> ln(</a:t>
            </a:r>
            <a:r>
              <a:rPr lang="pl-PL" altLang="en-US" sz="1200" i="1">
                <a:latin typeface="Times New Roman" panose="02020603050405020304" pitchFamily="18" charset="0"/>
                <a:cs typeface="Times New Roman" panose="02020603050405020304" pitchFamily="18" charset="0"/>
              </a:rPr>
              <a:t>w</a:t>
            </a:r>
            <a:r>
              <a:rPr lang="pl-PL" altLang="en-US" sz="1200">
                <a:latin typeface="Times New Roman" panose="02020603050405020304" pitchFamily="18" charset="0"/>
                <a:cs typeface="Times New Roman" panose="02020603050405020304" pitchFamily="18" charset="0"/>
              </a:rPr>
              <a:t>)</a:t>
            </a:r>
            <a:endParaRPr lang="pl-PL" altLang="en-US" sz="1800"/>
          </a:p>
        </p:txBody>
      </p:sp>
      <p:sp>
        <p:nvSpPr>
          <p:cNvPr id="62468" name="Rectangle 4"/>
          <p:cNvSpPr>
            <a:spLocks noChangeArrowheads="1"/>
          </p:cNvSpPr>
          <p:nvPr/>
        </p:nvSpPr>
        <p:spPr bwMode="auto">
          <a:xfrm>
            <a:off x="269875" y="1585913"/>
            <a:ext cx="3119438" cy="62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tabLst>
                <a:tab pos="384175" algn="r"/>
                <a:tab pos="2514600" algn="r"/>
                <a:tab pos="2636838" algn="ctr"/>
                <a:tab pos="5273675" algn="r"/>
              </a:tabLst>
              <a:defRPr>
                <a:solidFill>
                  <a:schemeClr val="tx1"/>
                </a:solidFill>
                <a:latin typeface="Arial" panose="020B0604020202020204" pitchFamily="34" charset="0"/>
              </a:defRPr>
            </a:lvl1pPr>
            <a:lvl2pPr>
              <a:tabLst>
                <a:tab pos="384175" algn="r"/>
                <a:tab pos="2514600" algn="r"/>
                <a:tab pos="2636838" algn="ctr"/>
                <a:tab pos="5273675" algn="r"/>
              </a:tabLst>
              <a:defRPr>
                <a:solidFill>
                  <a:schemeClr val="tx1"/>
                </a:solidFill>
                <a:latin typeface="Arial" panose="020B0604020202020204" pitchFamily="34" charset="0"/>
              </a:defRPr>
            </a:lvl2pPr>
            <a:lvl3pPr>
              <a:tabLst>
                <a:tab pos="384175" algn="r"/>
                <a:tab pos="2514600" algn="r"/>
                <a:tab pos="2636838" algn="ctr"/>
                <a:tab pos="5273675" algn="r"/>
              </a:tabLst>
              <a:defRPr>
                <a:solidFill>
                  <a:schemeClr val="tx1"/>
                </a:solidFill>
                <a:latin typeface="Arial" panose="020B0604020202020204" pitchFamily="34" charset="0"/>
              </a:defRPr>
            </a:lvl3pPr>
            <a:lvl4pPr>
              <a:tabLst>
                <a:tab pos="384175" algn="r"/>
                <a:tab pos="2514600" algn="r"/>
                <a:tab pos="2636838" algn="ctr"/>
                <a:tab pos="5273675" algn="r"/>
              </a:tabLst>
              <a:defRPr>
                <a:solidFill>
                  <a:schemeClr val="tx1"/>
                </a:solidFill>
                <a:latin typeface="Arial" panose="020B0604020202020204" pitchFamily="34" charset="0"/>
              </a:defRPr>
            </a:lvl4pPr>
            <a:lvl5pPr>
              <a:tabLst>
                <a:tab pos="384175" algn="r"/>
                <a:tab pos="2514600" algn="r"/>
                <a:tab pos="2636838" algn="ctr"/>
                <a:tab pos="5273675" algn="r"/>
              </a:tabLst>
              <a:defRPr>
                <a:solidFill>
                  <a:schemeClr val="tx1"/>
                </a:solidFill>
                <a:latin typeface="Arial" panose="020B0604020202020204" pitchFamily="34" charset="0"/>
              </a:defRPr>
            </a:lvl5pPr>
            <a:lvl6pPr fontAlgn="base">
              <a:spcBef>
                <a:spcPct val="0"/>
              </a:spcBef>
              <a:spcAft>
                <a:spcPct val="0"/>
              </a:spcAft>
              <a:tabLst>
                <a:tab pos="384175" algn="r"/>
                <a:tab pos="2514600" algn="r"/>
                <a:tab pos="2636838" algn="ctr"/>
                <a:tab pos="5273675" algn="r"/>
              </a:tabLst>
              <a:defRPr>
                <a:solidFill>
                  <a:schemeClr val="tx1"/>
                </a:solidFill>
                <a:latin typeface="Arial" panose="020B0604020202020204" pitchFamily="34" charset="0"/>
              </a:defRPr>
            </a:lvl6pPr>
            <a:lvl7pPr fontAlgn="base">
              <a:spcBef>
                <a:spcPct val="0"/>
              </a:spcBef>
              <a:spcAft>
                <a:spcPct val="0"/>
              </a:spcAft>
              <a:tabLst>
                <a:tab pos="384175" algn="r"/>
                <a:tab pos="2514600" algn="r"/>
                <a:tab pos="2636838" algn="ctr"/>
                <a:tab pos="5273675" algn="r"/>
              </a:tabLst>
              <a:defRPr>
                <a:solidFill>
                  <a:schemeClr val="tx1"/>
                </a:solidFill>
                <a:latin typeface="Arial" panose="020B0604020202020204" pitchFamily="34" charset="0"/>
              </a:defRPr>
            </a:lvl7pPr>
            <a:lvl8pPr fontAlgn="base">
              <a:spcBef>
                <a:spcPct val="0"/>
              </a:spcBef>
              <a:spcAft>
                <a:spcPct val="0"/>
              </a:spcAft>
              <a:tabLst>
                <a:tab pos="384175" algn="r"/>
                <a:tab pos="2514600" algn="r"/>
                <a:tab pos="2636838" algn="ctr"/>
                <a:tab pos="5273675" algn="r"/>
              </a:tabLst>
              <a:defRPr>
                <a:solidFill>
                  <a:schemeClr val="tx1"/>
                </a:solidFill>
                <a:latin typeface="Arial" panose="020B0604020202020204" pitchFamily="34" charset="0"/>
              </a:defRPr>
            </a:lvl8pPr>
            <a:lvl9pPr fontAlgn="base">
              <a:spcBef>
                <a:spcPct val="0"/>
              </a:spcBef>
              <a:spcAft>
                <a:spcPct val="0"/>
              </a:spcAft>
              <a:tabLst>
                <a:tab pos="384175" algn="r"/>
                <a:tab pos="2514600" algn="r"/>
                <a:tab pos="2636838" algn="ctr"/>
                <a:tab pos="5273675" algn="r"/>
              </a:tabLst>
              <a:defRPr>
                <a:solidFill>
                  <a:schemeClr val="tx1"/>
                </a:solidFill>
                <a:latin typeface="Arial" panose="020B0604020202020204" pitchFamily="34" charset="0"/>
              </a:defRPr>
            </a:lvl9pPr>
          </a:lstStyle>
          <a:p>
            <a:r>
              <a:rPr lang="pl-PL" altLang="en-US" sz="1200" i="1">
                <a:latin typeface="Times New Roman" panose="02020603050405020304" pitchFamily="18" charset="0"/>
                <a:cs typeface="Times New Roman" panose="02020603050405020304" pitchFamily="18" charset="0"/>
              </a:rPr>
              <a:t>k</a:t>
            </a:r>
            <a:r>
              <a:rPr lang="pl-PL" altLang="en-US" sz="1200">
                <a:cs typeface="Times New Roman" panose="02020603050405020304" pitchFamily="18" charset="0"/>
              </a:rPr>
              <a:t> = 1.38</a:t>
            </a:r>
            <a:r>
              <a:rPr lang="en-AU" altLang="en-US" sz="1200">
                <a:latin typeface="Times New Roman" panose="02020603050405020304" pitchFamily="18" charset="0"/>
                <a:cs typeface="Times New Roman" panose="02020603050405020304" pitchFamily="18" charset="0"/>
                <a:sym typeface="Symbol" panose="05050102010706020507" pitchFamily="18" charset="2"/>
              </a:rPr>
              <a:t></a:t>
            </a:r>
            <a:r>
              <a:rPr lang="pl-PL" altLang="en-US" sz="1200">
                <a:cs typeface="Times New Roman" panose="02020603050405020304" pitchFamily="18" charset="0"/>
              </a:rPr>
              <a:t>10</a:t>
            </a:r>
            <a:r>
              <a:rPr lang="pl-PL" altLang="en-US" sz="1200" baseline="30000">
                <a:latin typeface="Times New Roman" panose="02020603050405020304" pitchFamily="18" charset="0"/>
                <a:cs typeface="Times New Roman" panose="02020603050405020304" pitchFamily="18" charset="0"/>
                <a:sym typeface="Symbol" panose="05050102010706020507" pitchFamily="18" charset="2"/>
              </a:rPr>
              <a:t>-23</a:t>
            </a:r>
            <a:r>
              <a:rPr lang="pl-PL" altLang="en-US" sz="1200">
                <a:latin typeface="Times New Roman" panose="02020603050405020304" pitchFamily="18" charset="0"/>
                <a:cs typeface="Times New Roman" panose="02020603050405020304" pitchFamily="18" charset="0"/>
                <a:sym typeface="Symbol" panose="05050102010706020507" pitchFamily="18" charset="2"/>
              </a:rPr>
              <a:t> J.K</a:t>
            </a:r>
            <a:r>
              <a:rPr lang="pl-PL" altLang="en-US" sz="1200" baseline="30000">
                <a:latin typeface="Times New Roman" panose="02020603050405020304" pitchFamily="18" charset="0"/>
                <a:cs typeface="Times New Roman" panose="02020603050405020304" pitchFamily="18" charset="0"/>
                <a:sym typeface="Symbol" panose="05050102010706020507" pitchFamily="18" charset="2"/>
              </a:rPr>
              <a:t>-1</a:t>
            </a:r>
            <a:endParaRPr lang="en-US" altLang="en-US" sz="1200" baseline="30000">
              <a:latin typeface="Times New Roman" panose="02020603050405020304" pitchFamily="18" charset="0"/>
              <a:cs typeface="Times New Roman" panose="02020603050405020304" pitchFamily="18" charset="0"/>
              <a:sym typeface="Symbol" panose="05050102010706020507" pitchFamily="18" charset="2"/>
            </a:endParaRPr>
          </a:p>
          <a:p>
            <a:endParaRPr lang="en-US" altLang="en-US" sz="1200" baseline="30000">
              <a:latin typeface="Times New Roman" panose="02020603050405020304" pitchFamily="18" charset="0"/>
              <a:cs typeface="Times New Roman" panose="02020603050405020304" pitchFamily="18" charset="0"/>
              <a:sym typeface="Symbol" panose="05050102010706020507" pitchFamily="18" charset="2"/>
            </a:endParaRPr>
          </a:p>
          <a:p>
            <a:endParaRPr lang="en-US" altLang="en-US" sz="300">
              <a:latin typeface="Times New Roman" panose="02020603050405020304" pitchFamily="18" charset="0"/>
              <a:sym typeface="Symbol" panose="05050102010706020507" pitchFamily="18" charset="2"/>
            </a:endParaRPr>
          </a:p>
          <a:p>
            <a:pPr eaLnBrk="0" hangingPunct="0"/>
            <a:r>
              <a:rPr lang="en-AU" altLang="en-US" sz="1200" i="1">
                <a:latin typeface="Times New Roman" panose="02020603050405020304" pitchFamily="18" charset="0"/>
                <a:cs typeface="Times New Roman" panose="02020603050405020304" pitchFamily="18" charset="0"/>
                <a:sym typeface="Symbol" panose="05050102010706020507" pitchFamily="18" charset="2"/>
              </a:rPr>
              <a:t>S</a:t>
            </a:r>
            <a:r>
              <a:rPr lang="en-AU" altLang="en-US" sz="1200">
                <a:latin typeface="Times New Roman" panose="02020603050405020304" pitchFamily="18" charset="0"/>
                <a:cs typeface="Times New Roman" panose="02020603050405020304" pitchFamily="18" charset="0"/>
                <a:sym typeface="Symbol" panose="05050102010706020507" pitchFamily="18" charset="2"/>
              </a:rPr>
              <a:t> = (1.38</a:t>
            </a:r>
            <a:r>
              <a:rPr lang="en-AU" altLang="en-US" sz="1200">
                <a:cs typeface="Times New Roman" panose="02020603050405020304" pitchFamily="18" charset="0"/>
              </a:rPr>
              <a:t>10</a:t>
            </a:r>
            <a:r>
              <a:rPr lang="en-AU" altLang="en-US" sz="1200" baseline="30000">
                <a:latin typeface="Times New Roman" panose="02020603050405020304" pitchFamily="18" charset="0"/>
                <a:cs typeface="Times New Roman" panose="02020603050405020304" pitchFamily="18" charset="0"/>
                <a:sym typeface="Symbol" panose="05050102010706020507" pitchFamily="18" charset="2"/>
              </a:rPr>
              <a:t>-23</a:t>
            </a:r>
            <a:r>
              <a:rPr lang="en-AU" altLang="en-US" sz="1200">
                <a:latin typeface="Times New Roman" panose="02020603050405020304" pitchFamily="18" charset="0"/>
                <a:cs typeface="Times New Roman" panose="02020603050405020304" pitchFamily="18" charset="0"/>
                <a:sym typeface="Symbol" panose="05050102010706020507" pitchFamily="18" charset="2"/>
              </a:rPr>
              <a:t> J.K</a:t>
            </a:r>
            <a:r>
              <a:rPr lang="en-AU" altLang="en-US" sz="1200" baseline="30000">
                <a:latin typeface="Times New Roman" panose="02020603050405020304" pitchFamily="18" charset="0"/>
                <a:cs typeface="Times New Roman" panose="02020603050405020304" pitchFamily="18" charset="0"/>
                <a:sym typeface="Symbol" panose="05050102010706020507" pitchFamily="18" charset="2"/>
              </a:rPr>
              <a:t>-1</a:t>
            </a:r>
            <a:r>
              <a:rPr lang="en-AU" altLang="en-US" sz="1200">
                <a:latin typeface="Times New Roman" panose="02020603050405020304" pitchFamily="18" charset="0"/>
                <a:cs typeface="Times New Roman" panose="02020603050405020304" pitchFamily="18" charset="0"/>
                <a:sym typeface="Symbol" panose="05050102010706020507" pitchFamily="18" charset="2"/>
              </a:rPr>
              <a:t>)(10</a:t>
            </a:r>
            <a:r>
              <a:rPr lang="en-AU" altLang="en-US" sz="1200" baseline="30000">
                <a:latin typeface="Times New Roman" panose="02020603050405020304" pitchFamily="18" charset="0"/>
                <a:cs typeface="Times New Roman" panose="02020603050405020304" pitchFamily="18" charset="0"/>
                <a:sym typeface="Symbol" panose="05050102010706020507" pitchFamily="18" charset="2"/>
              </a:rPr>
              <a:t>25</a:t>
            </a:r>
            <a:r>
              <a:rPr lang="en-AU" altLang="en-US" sz="1200">
                <a:latin typeface="Times New Roman" panose="02020603050405020304" pitchFamily="18" charset="0"/>
                <a:cs typeface="Times New Roman" panose="02020603050405020304" pitchFamily="18" charset="0"/>
                <a:sym typeface="Symbol" panose="05050102010706020507" pitchFamily="18" charset="2"/>
              </a:rPr>
              <a:t>) ln(10</a:t>
            </a:r>
            <a:r>
              <a:rPr lang="en-AU" altLang="en-US" sz="1200" baseline="30000">
                <a:latin typeface="Times New Roman" panose="02020603050405020304" pitchFamily="18" charset="0"/>
                <a:cs typeface="Times New Roman" panose="02020603050405020304" pitchFamily="18" charset="0"/>
                <a:sym typeface="Symbol" panose="05050102010706020507" pitchFamily="18" charset="2"/>
              </a:rPr>
              <a:t>6</a:t>
            </a:r>
            <a:r>
              <a:rPr lang="en-AU" altLang="en-US" sz="1200">
                <a:latin typeface="Times New Roman" panose="02020603050405020304" pitchFamily="18" charset="0"/>
                <a:cs typeface="Times New Roman" panose="02020603050405020304" pitchFamily="18" charset="0"/>
                <a:sym typeface="Symbol" panose="05050102010706020507" pitchFamily="18" charset="2"/>
              </a:rPr>
              <a:t>) = 2000 J.K</a:t>
            </a:r>
            <a:r>
              <a:rPr lang="en-AU" altLang="en-US" sz="1200" baseline="30000">
                <a:latin typeface="Times New Roman" panose="02020603050405020304" pitchFamily="18" charset="0"/>
                <a:cs typeface="Times New Roman" panose="02020603050405020304" pitchFamily="18" charset="0"/>
                <a:sym typeface="Symbol" panose="05050102010706020507" pitchFamily="18" charset="2"/>
              </a:rPr>
              <a:t>-1</a:t>
            </a:r>
            <a:endParaRPr lang="en-AU" altLang="en-US" sz="1200">
              <a:latin typeface="Times New Roman" panose="02020603050405020304" pitchFamily="18" charset="0"/>
              <a:cs typeface="Times New Roman" panose="02020603050405020304" pitchFamily="18" charset="0"/>
              <a:sym typeface="Symbol" panose="05050102010706020507" pitchFamily="18" charset="2"/>
            </a:endParaRPr>
          </a:p>
        </p:txBody>
      </p:sp>
      <p:graphicFrame>
        <p:nvGraphicFramePr>
          <p:cNvPr id="62469" name="Object 5"/>
          <p:cNvGraphicFramePr>
            <a:graphicFrameLocks noChangeAspect="1"/>
          </p:cNvGraphicFramePr>
          <p:nvPr/>
        </p:nvGraphicFramePr>
        <p:xfrm>
          <a:off x="407988" y="660400"/>
          <a:ext cx="927100" cy="381000"/>
        </p:xfrm>
        <a:graphic>
          <a:graphicData uri="http://schemas.openxmlformats.org/presentationml/2006/ole">
            <mc:AlternateContent xmlns:mc="http://schemas.openxmlformats.org/markup-compatibility/2006">
              <mc:Choice xmlns:v="urn:schemas-microsoft-com:vml" Requires="v">
                <p:oleObj spid="_x0000_s62471" name="Equation" r:id="rId3" imgW="927000" imgH="380880" progId="Equation.3">
                  <p:embed/>
                </p:oleObj>
              </mc:Choice>
              <mc:Fallback>
                <p:oleObj name="Equation" r:id="rId3" imgW="927000" imgH="38088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988" y="660400"/>
                        <a:ext cx="9271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470" name="AutoShape 6"/>
          <p:cNvSpPr>
            <a:spLocks noChangeAspect="1" noChangeArrowheads="1"/>
          </p:cNvSpPr>
          <p:nvPr/>
        </p:nvSpPr>
        <p:spPr bwMode="auto">
          <a:xfrm>
            <a:off x="33338" y="68263"/>
            <a:ext cx="92075" cy="88900"/>
          </a:xfrm>
          <a:prstGeom prst="star5">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3"/>
          <p:cNvSpPr>
            <a:spLocks noGrp="1"/>
          </p:cNvSpPr>
          <p:nvPr>
            <p:ph type="sldNum" sz="quarter" idx="12"/>
          </p:nvPr>
        </p:nvSpPr>
        <p:spPr/>
        <p:txBody>
          <a:bodyPr/>
          <a:lstStyle/>
          <a:p>
            <a:fld id="{E935C657-D5B6-416B-A829-A9462DD7CA6E}" type="slidenum">
              <a:rPr lang="en-US" altLang="en-US"/>
              <a:pPr/>
              <a:t>22</a:t>
            </a:fld>
            <a:endParaRPr lang="en-US" altLang="en-US"/>
          </a:p>
        </p:txBody>
      </p:sp>
      <p:pic>
        <p:nvPicPr>
          <p:cNvPr id="44036" name="Picture 4"/>
          <p:cNvPicPr>
            <a:picLocks noChangeAspect="1" noChangeArrowheads="1"/>
          </p:cNvPicPr>
          <p:nvPr/>
        </p:nvPicPr>
        <p:blipFill>
          <a:blip r:embed="rId2">
            <a:extLst>
              <a:ext uri="{28A0092B-C50C-407E-A947-70E740481C1C}">
                <a14:useLocalDpi xmlns:a14="http://schemas.microsoft.com/office/drawing/2010/main" val="0"/>
              </a:ext>
            </a:extLst>
          </a:blip>
          <a:srcRect l="3859" t="7063" r="12018"/>
          <a:stretch>
            <a:fillRect/>
          </a:stretch>
        </p:blipFill>
        <p:spPr bwMode="auto">
          <a:xfrm>
            <a:off x="82550" y="61913"/>
            <a:ext cx="1211263" cy="133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0" y="338138"/>
            <a:ext cx="1439863"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7713" y="877888"/>
            <a:ext cx="1439862"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9" name="Picture 7"/>
          <p:cNvPicPr>
            <a:picLocks noChangeAspect="1" noChangeArrowheads="1"/>
          </p:cNvPicPr>
          <p:nvPr/>
        </p:nvPicPr>
        <p:blipFill>
          <a:blip r:embed="rId5">
            <a:extLst>
              <a:ext uri="{28A0092B-C50C-407E-A947-70E740481C1C}">
                <a14:useLocalDpi xmlns:a14="http://schemas.microsoft.com/office/drawing/2010/main" val="0"/>
              </a:ext>
            </a:extLst>
          </a:blip>
          <a:srcRect l="4410" t="5739" r="11797" b="11700"/>
          <a:stretch>
            <a:fillRect/>
          </a:stretch>
        </p:blipFill>
        <p:spPr bwMode="auto">
          <a:xfrm>
            <a:off x="3289300" y="1798638"/>
            <a:ext cx="12065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044" name="Text Box 12"/>
          <p:cNvSpPr txBox="1">
            <a:spLocks noChangeArrowheads="1"/>
          </p:cNvSpPr>
          <p:nvPr/>
        </p:nvSpPr>
        <p:spPr bwMode="auto">
          <a:xfrm>
            <a:off x="2765425" y="157163"/>
            <a:ext cx="1604963" cy="3746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a:t>1000 particles moving randomly in a box</a:t>
            </a:r>
          </a:p>
        </p:txBody>
      </p:sp>
      <p:sp>
        <p:nvSpPr>
          <p:cNvPr id="44045" name="Text Box 13"/>
          <p:cNvSpPr txBox="1">
            <a:spLocks noChangeArrowheads="1"/>
          </p:cNvSpPr>
          <p:nvPr/>
        </p:nvSpPr>
        <p:spPr bwMode="auto">
          <a:xfrm>
            <a:off x="125413" y="1741488"/>
            <a:ext cx="1100137" cy="944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sz="1200" b="1" i="1">
                <a:solidFill>
                  <a:srgbClr val="993300"/>
                </a:solidFill>
                <a:latin typeface="Bradley Hand ITC" panose="03070402050302030203" pitchFamily="66" charset="0"/>
              </a:rPr>
              <a:t>Perfume released</a:t>
            </a:r>
          </a:p>
          <a:p>
            <a:endParaRPr lang="en-US" altLang="en-US" sz="800" b="1" i="1">
              <a:solidFill>
                <a:srgbClr val="993300"/>
              </a:solidFill>
              <a:latin typeface="Bradley Hand ITC" panose="03070402050302030203" pitchFamily="66" charset="0"/>
            </a:endParaRPr>
          </a:p>
          <a:p>
            <a:r>
              <a:rPr lang="en-US" altLang="en-US" sz="1200" b="1" i="1">
                <a:solidFill>
                  <a:srgbClr val="993300"/>
                </a:solidFill>
                <a:latin typeface="Bradley Hand ITC" panose="03070402050302030203" pitchFamily="66" charset="0"/>
              </a:rPr>
              <a:t>How does it spread?</a:t>
            </a:r>
          </a:p>
        </p:txBody>
      </p:sp>
      <p:sp>
        <p:nvSpPr>
          <p:cNvPr id="44046" name="Line 14"/>
          <p:cNvSpPr>
            <a:spLocks noChangeShapeType="1"/>
          </p:cNvSpPr>
          <p:nvPr/>
        </p:nvSpPr>
        <p:spPr bwMode="auto">
          <a:xfrm flipH="1" flipV="1">
            <a:off x="277813" y="1317625"/>
            <a:ext cx="136525" cy="4238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048" name="Line 16"/>
          <p:cNvSpPr>
            <a:spLocks noChangeShapeType="1"/>
          </p:cNvSpPr>
          <p:nvPr/>
        </p:nvSpPr>
        <p:spPr bwMode="auto">
          <a:xfrm>
            <a:off x="630238" y="1452563"/>
            <a:ext cx="2667000" cy="14573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041" name="Text Box 9"/>
          <p:cNvSpPr txBox="1">
            <a:spLocks noChangeArrowheads="1"/>
          </p:cNvSpPr>
          <p:nvPr/>
        </p:nvSpPr>
        <p:spPr bwMode="auto">
          <a:xfrm>
            <a:off x="1201738" y="1728788"/>
            <a:ext cx="422275" cy="2143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sz="800" i="1">
                <a:latin typeface="Times New Roman" panose="02020603050405020304" pitchFamily="18" charset="0"/>
              </a:rPr>
              <a:t>t</a:t>
            </a:r>
            <a:r>
              <a:rPr lang="en-US" altLang="en-US" sz="800">
                <a:latin typeface="Times New Roman" panose="02020603050405020304" pitchFamily="18" charset="0"/>
              </a:rPr>
              <a:t> = 20</a:t>
            </a:r>
          </a:p>
        </p:txBody>
      </p:sp>
      <p:sp>
        <p:nvSpPr>
          <p:cNvPr id="44040" name="Text Box 8"/>
          <p:cNvSpPr txBox="1">
            <a:spLocks noChangeArrowheads="1"/>
          </p:cNvSpPr>
          <p:nvPr/>
        </p:nvSpPr>
        <p:spPr bwMode="auto">
          <a:xfrm>
            <a:off x="450850" y="1311275"/>
            <a:ext cx="517525" cy="2143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sz="800" i="1">
                <a:latin typeface="Times New Roman" panose="02020603050405020304" pitchFamily="18" charset="0"/>
              </a:rPr>
              <a:t>time</a:t>
            </a:r>
            <a:r>
              <a:rPr lang="en-US" altLang="en-US" sz="800">
                <a:latin typeface="Times New Roman" panose="02020603050405020304" pitchFamily="18" charset="0"/>
              </a:rPr>
              <a:t> = 0</a:t>
            </a:r>
          </a:p>
        </p:txBody>
      </p:sp>
      <p:sp>
        <p:nvSpPr>
          <p:cNvPr id="44050" name="Text Box 18"/>
          <p:cNvSpPr txBox="1">
            <a:spLocks noChangeArrowheads="1"/>
          </p:cNvSpPr>
          <p:nvPr/>
        </p:nvSpPr>
        <p:spPr bwMode="auto">
          <a:xfrm>
            <a:off x="2065338" y="2233613"/>
            <a:ext cx="473075" cy="2143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sz="800" i="1">
                <a:latin typeface="Times New Roman" panose="02020603050405020304" pitchFamily="18" charset="0"/>
              </a:rPr>
              <a:t>t</a:t>
            </a:r>
            <a:r>
              <a:rPr lang="en-US" altLang="en-US" sz="800">
                <a:latin typeface="Times New Roman" panose="02020603050405020304" pitchFamily="18" charset="0"/>
              </a:rPr>
              <a:t> = 200</a:t>
            </a:r>
          </a:p>
        </p:txBody>
      </p:sp>
      <p:sp>
        <p:nvSpPr>
          <p:cNvPr id="44051" name="Text Box 19"/>
          <p:cNvSpPr txBox="1">
            <a:spLocks noChangeArrowheads="1"/>
          </p:cNvSpPr>
          <p:nvPr/>
        </p:nvSpPr>
        <p:spPr bwMode="auto">
          <a:xfrm>
            <a:off x="2789238" y="2597150"/>
            <a:ext cx="473075" cy="2143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sz="800" i="1">
                <a:latin typeface="Times New Roman" panose="02020603050405020304" pitchFamily="18" charset="0"/>
              </a:rPr>
              <a:t>t</a:t>
            </a:r>
            <a:r>
              <a:rPr lang="en-US" altLang="en-US" sz="800">
                <a:latin typeface="Times New Roman" panose="02020603050405020304" pitchFamily="18" charset="0"/>
              </a:rPr>
              <a:t> = 400</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63E5A9C-A403-4959-8DDA-E5DBC078C7DB}" type="slidenum">
              <a:rPr lang="en-US" altLang="en-US"/>
              <a:pPr/>
              <a:t>23</a:t>
            </a:fld>
            <a:endParaRPr lang="en-US" altLang="en-US"/>
          </a:p>
        </p:txBody>
      </p:sp>
      <p:pic>
        <p:nvPicPr>
          <p:cNvPr id="45060" name="Picture 4"/>
          <p:cNvPicPr>
            <a:picLocks noChangeAspect="1" noChangeArrowheads="1"/>
          </p:cNvPicPr>
          <p:nvPr/>
        </p:nvPicPr>
        <p:blipFill>
          <a:blip r:embed="rId2">
            <a:extLst>
              <a:ext uri="{28A0092B-C50C-407E-A947-70E740481C1C}">
                <a14:useLocalDpi xmlns:a14="http://schemas.microsoft.com/office/drawing/2010/main" val="0"/>
              </a:ext>
            </a:extLst>
          </a:blip>
          <a:srcRect r="10246" b="7056"/>
          <a:stretch>
            <a:fillRect/>
          </a:stretch>
        </p:blipFill>
        <p:spPr bwMode="auto">
          <a:xfrm>
            <a:off x="485775" y="68263"/>
            <a:ext cx="3527425" cy="291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061" name="Line 5"/>
          <p:cNvSpPr>
            <a:spLocks noChangeShapeType="1"/>
          </p:cNvSpPr>
          <p:nvPr/>
        </p:nvSpPr>
        <p:spPr bwMode="auto">
          <a:xfrm>
            <a:off x="2679700" y="876300"/>
            <a:ext cx="503238" cy="0"/>
          </a:xfrm>
          <a:prstGeom prst="line">
            <a:avLst/>
          </a:prstGeom>
          <a:noFill/>
          <a:ln w="9525" cap="rnd">
            <a:solidFill>
              <a:srgbClr val="FF0000"/>
            </a:solidFill>
            <a:prstDash val="sysDot"/>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D901DF7-C8BA-48B1-9F86-2122B1745099}" type="slidenum">
              <a:rPr lang="en-US" altLang="en-US"/>
              <a:pPr/>
              <a:t>24</a:t>
            </a:fld>
            <a:endParaRPr lang="en-US" altLang="en-US"/>
          </a:p>
        </p:txBody>
      </p:sp>
      <p:pic>
        <p:nvPicPr>
          <p:cNvPr id="46084" name="Picture 4"/>
          <p:cNvPicPr>
            <a:picLocks noChangeAspect="1" noChangeArrowheads="1"/>
          </p:cNvPicPr>
          <p:nvPr/>
        </p:nvPicPr>
        <p:blipFill>
          <a:blip r:embed="rId2">
            <a:extLst>
              <a:ext uri="{28A0092B-C50C-407E-A947-70E740481C1C}">
                <a14:useLocalDpi xmlns:a14="http://schemas.microsoft.com/office/drawing/2010/main" val="0"/>
              </a:ext>
            </a:extLst>
          </a:blip>
          <a:srcRect l="4002" r="12225" b="7497"/>
          <a:stretch>
            <a:fillRect/>
          </a:stretch>
        </p:blipFill>
        <p:spPr bwMode="auto">
          <a:xfrm>
            <a:off x="630238" y="66675"/>
            <a:ext cx="3311525" cy="2916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085" name="Line 5"/>
          <p:cNvSpPr>
            <a:spLocks noChangeShapeType="1"/>
          </p:cNvSpPr>
          <p:nvPr/>
        </p:nvSpPr>
        <p:spPr bwMode="auto">
          <a:xfrm>
            <a:off x="2679700" y="876300"/>
            <a:ext cx="503238" cy="0"/>
          </a:xfrm>
          <a:prstGeom prst="line">
            <a:avLst/>
          </a:prstGeom>
          <a:noFill/>
          <a:ln w="9525" cap="rnd">
            <a:solidFill>
              <a:srgbClr val="FF0000"/>
            </a:solidFill>
            <a:prstDash val="sysDot"/>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lide Number Placeholder 3"/>
          <p:cNvSpPr>
            <a:spLocks noGrp="1"/>
          </p:cNvSpPr>
          <p:nvPr>
            <p:ph type="sldNum" sz="quarter" idx="12"/>
          </p:nvPr>
        </p:nvSpPr>
        <p:spPr/>
        <p:txBody>
          <a:bodyPr/>
          <a:lstStyle/>
          <a:p>
            <a:fld id="{AE9EBFA4-FD4B-492E-BD6E-B2CFB28EAD01}" type="slidenum">
              <a:rPr lang="en-US" altLang="en-US"/>
              <a:pPr/>
              <a:t>25</a:t>
            </a:fld>
            <a:endParaRPr lang="en-US" altLang="en-US"/>
          </a:p>
        </p:txBody>
      </p:sp>
      <p:sp>
        <p:nvSpPr>
          <p:cNvPr id="47106" name="Rectangle 2"/>
          <p:cNvSpPr>
            <a:spLocks noChangeArrowheads="1"/>
          </p:cNvSpPr>
          <p:nvPr/>
        </p:nvSpPr>
        <p:spPr bwMode="auto">
          <a:xfrm>
            <a:off x="53975" y="220663"/>
            <a:ext cx="4464050" cy="17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50000"/>
              </a:lnSpc>
            </a:pPr>
            <a:r>
              <a:rPr lang="en-AU" altLang="en-US" sz="1200" b="1" i="1" dirty="0"/>
              <a:t>There is no phenomena whereby an object will spontaneously leave a state of equilibrium. All natural processes proceed in such a way that the probability of the state increases – </a:t>
            </a:r>
            <a:r>
              <a:rPr lang="en-AU" altLang="en-US" sz="1200" b="1" i="1" dirty="0">
                <a:solidFill>
                  <a:srgbClr val="0000FF"/>
                </a:solidFill>
              </a:rPr>
              <a:t>law of increasing entropy</a:t>
            </a:r>
            <a:r>
              <a:rPr lang="en-AU" altLang="en-US" sz="1200" b="1" i="1" dirty="0"/>
              <a:t> – it is one of the most important laws of nature – </a:t>
            </a:r>
            <a:r>
              <a:rPr lang="en-AU" altLang="en-US" sz="1200" b="1" i="1" dirty="0">
                <a:solidFill>
                  <a:srgbClr val="FF0066"/>
                </a:solidFill>
              </a:rPr>
              <a:t>the Second Law of Thermodynamics</a:t>
            </a:r>
            <a:r>
              <a:rPr lang="en-AU" altLang="en-US" sz="1200" b="1" i="1" dirty="0"/>
              <a:t>.</a:t>
            </a:r>
          </a:p>
        </p:txBody>
      </p:sp>
      <p:sp>
        <p:nvSpPr>
          <p:cNvPr id="47107" name="Rectangle 3"/>
          <p:cNvSpPr>
            <a:spLocks noChangeArrowheads="1"/>
          </p:cNvSpPr>
          <p:nvPr/>
        </p:nvSpPr>
        <p:spPr bwMode="auto">
          <a:xfrm>
            <a:off x="341313" y="2028825"/>
            <a:ext cx="1223962" cy="9366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08" name="Rectangle 4"/>
          <p:cNvSpPr>
            <a:spLocks noChangeArrowheads="1"/>
          </p:cNvSpPr>
          <p:nvPr/>
        </p:nvSpPr>
        <p:spPr bwMode="auto">
          <a:xfrm>
            <a:off x="1781175" y="2028825"/>
            <a:ext cx="1223963" cy="9366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09" name="Rectangle 5"/>
          <p:cNvSpPr>
            <a:spLocks noChangeArrowheads="1"/>
          </p:cNvSpPr>
          <p:nvPr/>
        </p:nvSpPr>
        <p:spPr bwMode="auto">
          <a:xfrm>
            <a:off x="3149600" y="2028825"/>
            <a:ext cx="1223963" cy="9366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10" name="Oval 6"/>
          <p:cNvSpPr>
            <a:spLocks noChangeAspect="1" noChangeArrowheads="1"/>
          </p:cNvSpPr>
          <p:nvPr/>
        </p:nvSpPr>
        <p:spPr bwMode="auto">
          <a:xfrm>
            <a:off x="917575" y="2533650"/>
            <a:ext cx="17463"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11" name="Oval 7"/>
          <p:cNvSpPr>
            <a:spLocks noChangeAspect="1" noChangeArrowheads="1"/>
          </p:cNvSpPr>
          <p:nvPr/>
        </p:nvSpPr>
        <p:spPr bwMode="auto">
          <a:xfrm>
            <a:off x="630238" y="2389188"/>
            <a:ext cx="17462"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12" name="Oval 8"/>
          <p:cNvSpPr>
            <a:spLocks noChangeAspect="1" noChangeArrowheads="1"/>
          </p:cNvSpPr>
          <p:nvPr/>
        </p:nvSpPr>
        <p:spPr bwMode="auto">
          <a:xfrm>
            <a:off x="557213" y="2244725"/>
            <a:ext cx="17462"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13" name="Oval 9"/>
          <p:cNvSpPr>
            <a:spLocks noChangeAspect="1" noChangeArrowheads="1"/>
          </p:cNvSpPr>
          <p:nvPr/>
        </p:nvSpPr>
        <p:spPr bwMode="auto">
          <a:xfrm>
            <a:off x="414338" y="2316163"/>
            <a:ext cx="17462"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14" name="Oval 10"/>
          <p:cNvSpPr>
            <a:spLocks noChangeAspect="1" noChangeArrowheads="1"/>
          </p:cNvSpPr>
          <p:nvPr/>
        </p:nvSpPr>
        <p:spPr bwMode="auto">
          <a:xfrm>
            <a:off x="990600" y="2820988"/>
            <a:ext cx="17463"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15" name="Oval 11"/>
          <p:cNvSpPr>
            <a:spLocks noChangeAspect="1" noChangeArrowheads="1"/>
          </p:cNvSpPr>
          <p:nvPr/>
        </p:nvSpPr>
        <p:spPr bwMode="auto">
          <a:xfrm>
            <a:off x="701675" y="2316163"/>
            <a:ext cx="17463"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16" name="Oval 12"/>
          <p:cNvSpPr>
            <a:spLocks noChangeAspect="1" noChangeArrowheads="1"/>
          </p:cNvSpPr>
          <p:nvPr/>
        </p:nvSpPr>
        <p:spPr bwMode="auto">
          <a:xfrm>
            <a:off x="630238" y="2676525"/>
            <a:ext cx="17462"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17" name="Oval 13"/>
          <p:cNvSpPr>
            <a:spLocks noChangeAspect="1" noChangeArrowheads="1"/>
          </p:cNvSpPr>
          <p:nvPr/>
        </p:nvSpPr>
        <p:spPr bwMode="auto">
          <a:xfrm>
            <a:off x="990600" y="2676525"/>
            <a:ext cx="17463"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18" name="Oval 14"/>
          <p:cNvSpPr>
            <a:spLocks noChangeAspect="1" noChangeArrowheads="1"/>
          </p:cNvSpPr>
          <p:nvPr/>
        </p:nvSpPr>
        <p:spPr bwMode="auto">
          <a:xfrm>
            <a:off x="701675" y="2533650"/>
            <a:ext cx="17463"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19" name="Oval 15"/>
          <p:cNvSpPr>
            <a:spLocks noChangeAspect="1" noChangeArrowheads="1"/>
          </p:cNvSpPr>
          <p:nvPr/>
        </p:nvSpPr>
        <p:spPr bwMode="auto">
          <a:xfrm>
            <a:off x="846138" y="2676525"/>
            <a:ext cx="17462"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20" name="Oval 16"/>
          <p:cNvSpPr>
            <a:spLocks noChangeAspect="1" noChangeArrowheads="1"/>
          </p:cNvSpPr>
          <p:nvPr/>
        </p:nvSpPr>
        <p:spPr bwMode="auto">
          <a:xfrm>
            <a:off x="485775" y="2820988"/>
            <a:ext cx="17463"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21" name="Oval 17"/>
          <p:cNvSpPr>
            <a:spLocks noChangeAspect="1" noChangeArrowheads="1"/>
          </p:cNvSpPr>
          <p:nvPr/>
        </p:nvSpPr>
        <p:spPr bwMode="auto">
          <a:xfrm>
            <a:off x="701675" y="2749550"/>
            <a:ext cx="17463"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22" name="Oval 18"/>
          <p:cNvSpPr>
            <a:spLocks noChangeAspect="1" noChangeArrowheads="1"/>
          </p:cNvSpPr>
          <p:nvPr/>
        </p:nvSpPr>
        <p:spPr bwMode="auto">
          <a:xfrm>
            <a:off x="773113" y="2605088"/>
            <a:ext cx="17462"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23" name="Oval 19"/>
          <p:cNvSpPr>
            <a:spLocks noChangeAspect="1" noChangeArrowheads="1"/>
          </p:cNvSpPr>
          <p:nvPr/>
        </p:nvSpPr>
        <p:spPr bwMode="auto">
          <a:xfrm>
            <a:off x="557213" y="2892425"/>
            <a:ext cx="17462"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24" name="Oval 20"/>
          <p:cNvSpPr>
            <a:spLocks noChangeAspect="1" noChangeArrowheads="1"/>
          </p:cNvSpPr>
          <p:nvPr/>
        </p:nvSpPr>
        <p:spPr bwMode="auto">
          <a:xfrm>
            <a:off x="990600" y="2749550"/>
            <a:ext cx="17463"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25" name="Oval 21"/>
          <p:cNvSpPr>
            <a:spLocks noChangeAspect="1" noChangeArrowheads="1"/>
          </p:cNvSpPr>
          <p:nvPr/>
        </p:nvSpPr>
        <p:spPr bwMode="auto">
          <a:xfrm>
            <a:off x="917575" y="2892425"/>
            <a:ext cx="17463"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26" name="Oval 22"/>
          <p:cNvSpPr>
            <a:spLocks noChangeAspect="1" noChangeArrowheads="1"/>
          </p:cNvSpPr>
          <p:nvPr/>
        </p:nvSpPr>
        <p:spPr bwMode="auto">
          <a:xfrm>
            <a:off x="1206500" y="2749550"/>
            <a:ext cx="17463"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27" name="Oval 23"/>
          <p:cNvSpPr>
            <a:spLocks noChangeAspect="1" noChangeArrowheads="1"/>
          </p:cNvSpPr>
          <p:nvPr/>
        </p:nvSpPr>
        <p:spPr bwMode="auto">
          <a:xfrm>
            <a:off x="1060450" y="2533650"/>
            <a:ext cx="17463"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28" name="Oval 24"/>
          <p:cNvSpPr>
            <a:spLocks noChangeAspect="1" noChangeArrowheads="1"/>
          </p:cNvSpPr>
          <p:nvPr/>
        </p:nvSpPr>
        <p:spPr bwMode="auto">
          <a:xfrm>
            <a:off x="773113" y="2389188"/>
            <a:ext cx="17462"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29" name="Oval 25"/>
          <p:cNvSpPr>
            <a:spLocks noChangeAspect="1" noChangeArrowheads="1"/>
          </p:cNvSpPr>
          <p:nvPr/>
        </p:nvSpPr>
        <p:spPr bwMode="auto">
          <a:xfrm>
            <a:off x="700088" y="2244725"/>
            <a:ext cx="17462"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30" name="Oval 26"/>
          <p:cNvSpPr>
            <a:spLocks noChangeAspect="1" noChangeArrowheads="1"/>
          </p:cNvSpPr>
          <p:nvPr/>
        </p:nvSpPr>
        <p:spPr bwMode="auto">
          <a:xfrm>
            <a:off x="557213" y="2316163"/>
            <a:ext cx="17462"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31" name="Oval 27"/>
          <p:cNvSpPr>
            <a:spLocks noChangeAspect="1" noChangeArrowheads="1"/>
          </p:cNvSpPr>
          <p:nvPr/>
        </p:nvSpPr>
        <p:spPr bwMode="auto">
          <a:xfrm>
            <a:off x="485775" y="2676525"/>
            <a:ext cx="17463"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32" name="Oval 28"/>
          <p:cNvSpPr>
            <a:spLocks noChangeAspect="1" noChangeArrowheads="1"/>
          </p:cNvSpPr>
          <p:nvPr/>
        </p:nvSpPr>
        <p:spPr bwMode="auto">
          <a:xfrm>
            <a:off x="844550" y="2316163"/>
            <a:ext cx="17463"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33" name="Oval 29"/>
          <p:cNvSpPr>
            <a:spLocks noChangeAspect="1" noChangeArrowheads="1"/>
          </p:cNvSpPr>
          <p:nvPr/>
        </p:nvSpPr>
        <p:spPr bwMode="auto">
          <a:xfrm>
            <a:off x="773113" y="2892425"/>
            <a:ext cx="17462"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34" name="Oval 30"/>
          <p:cNvSpPr>
            <a:spLocks noChangeAspect="1" noChangeArrowheads="1"/>
          </p:cNvSpPr>
          <p:nvPr/>
        </p:nvSpPr>
        <p:spPr bwMode="auto">
          <a:xfrm>
            <a:off x="844550" y="2533650"/>
            <a:ext cx="17463"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35" name="Oval 31"/>
          <p:cNvSpPr>
            <a:spLocks noChangeAspect="1" noChangeArrowheads="1"/>
          </p:cNvSpPr>
          <p:nvPr/>
        </p:nvSpPr>
        <p:spPr bwMode="auto">
          <a:xfrm>
            <a:off x="628650" y="2820988"/>
            <a:ext cx="17463"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36" name="Oval 32"/>
          <p:cNvSpPr>
            <a:spLocks noChangeAspect="1" noChangeArrowheads="1"/>
          </p:cNvSpPr>
          <p:nvPr/>
        </p:nvSpPr>
        <p:spPr bwMode="auto">
          <a:xfrm>
            <a:off x="844550" y="2749550"/>
            <a:ext cx="17463"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37" name="Oval 33"/>
          <p:cNvSpPr>
            <a:spLocks noChangeAspect="1" noChangeArrowheads="1"/>
          </p:cNvSpPr>
          <p:nvPr/>
        </p:nvSpPr>
        <p:spPr bwMode="auto">
          <a:xfrm>
            <a:off x="915988" y="2605088"/>
            <a:ext cx="17462"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38" name="Oval 34"/>
          <p:cNvSpPr>
            <a:spLocks noChangeAspect="1" noChangeArrowheads="1"/>
          </p:cNvSpPr>
          <p:nvPr/>
        </p:nvSpPr>
        <p:spPr bwMode="auto">
          <a:xfrm>
            <a:off x="1133475" y="2749550"/>
            <a:ext cx="17463"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39" name="Oval 35"/>
          <p:cNvSpPr>
            <a:spLocks noChangeAspect="1" noChangeArrowheads="1"/>
          </p:cNvSpPr>
          <p:nvPr/>
        </p:nvSpPr>
        <p:spPr bwMode="auto">
          <a:xfrm>
            <a:off x="414338" y="2460625"/>
            <a:ext cx="17462"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40" name="Oval 36"/>
          <p:cNvSpPr>
            <a:spLocks noChangeAspect="1" noChangeArrowheads="1"/>
          </p:cNvSpPr>
          <p:nvPr/>
        </p:nvSpPr>
        <p:spPr bwMode="auto">
          <a:xfrm>
            <a:off x="773113" y="2533650"/>
            <a:ext cx="17462"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41" name="Oval 37"/>
          <p:cNvSpPr>
            <a:spLocks noChangeAspect="1" noChangeArrowheads="1"/>
          </p:cNvSpPr>
          <p:nvPr/>
        </p:nvSpPr>
        <p:spPr bwMode="auto">
          <a:xfrm>
            <a:off x="485775" y="2389188"/>
            <a:ext cx="17463"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42" name="Oval 38"/>
          <p:cNvSpPr>
            <a:spLocks noChangeAspect="1" noChangeArrowheads="1"/>
          </p:cNvSpPr>
          <p:nvPr/>
        </p:nvSpPr>
        <p:spPr bwMode="auto">
          <a:xfrm>
            <a:off x="412750" y="2244725"/>
            <a:ext cx="17463"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43" name="Oval 39"/>
          <p:cNvSpPr>
            <a:spLocks noChangeAspect="1" noChangeArrowheads="1"/>
          </p:cNvSpPr>
          <p:nvPr/>
        </p:nvSpPr>
        <p:spPr bwMode="auto">
          <a:xfrm>
            <a:off x="485775" y="2533650"/>
            <a:ext cx="17463"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44" name="Oval 40"/>
          <p:cNvSpPr>
            <a:spLocks noChangeAspect="1" noChangeArrowheads="1"/>
          </p:cNvSpPr>
          <p:nvPr/>
        </p:nvSpPr>
        <p:spPr bwMode="auto">
          <a:xfrm>
            <a:off x="736600" y="2279650"/>
            <a:ext cx="17463"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45" name="Oval 41"/>
          <p:cNvSpPr>
            <a:spLocks noChangeAspect="1" noChangeArrowheads="1"/>
          </p:cNvSpPr>
          <p:nvPr/>
        </p:nvSpPr>
        <p:spPr bwMode="auto">
          <a:xfrm>
            <a:off x="557213" y="2316163"/>
            <a:ext cx="17462"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46" name="Oval 42"/>
          <p:cNvSpPr>
            <a:spLocks noChangeAspect="1" noChangeArrowheads="1"/>
          </p:cNvSpPr>
          <p:nvPr/>
        </p:nvSpPr>
        <p:spPr bwMode="auto">
          <a:xfrm>
            <a:off x="881063" y="2351088"/>
            <a:ext cx="17462"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47" name="Oval 43"/>
          <p:cNvSpPr>
            <a:spLocks noChangeAspect="1" noChangeArrowheads="1"/>
          </p:cNvSpPr>
          <p:nvPr/>
        </p:nvSpPr>
        <p:spPr bwMode="auto">
          <a:xfrm>
            <a:off x="557213" y="2533650"/>
            <a:ext cx="17462"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48" name="Oval 44"/>
          <p:cNvSpPr>
            <a:spLocks noChangeAspect="1" noChangeArrowheads="1"/>
          </p:cNvSpPr>
          <p:nvPr/>
        </p:nvSpPr>
        <p:spPr bwMode="auto">
          <a:xfrm>
            <a:off x="630238" y="2460625"/>
            <a:ext cx="17462"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49" name="Oval 45"/>
          <p:cNvSpPr>
            <a:spLocks noChangeAspect="1" noChangeArrowheads="1"/>
          </p:cNvSpPr>
          <p:nvPr/>
        </p:nvSpPr>
        <p:spPr bwMode="auto">
          <a:xfrm>
            <a:off x="414338" y="2820988"/>
            <a:ext cx="17462"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50" name="Oval 46"/>
          <p:cNvSpPr>
            <a:spLocks noChangeAspect="1" noChangeArrowheads="1"/>
          </p:cNvSpPr>
          <p:nvPr/>
        </p:nvSpPr>
        <p:spPr bwMode="auto">
          <a:xfrm>
            <a:off x="557213" y="2749550"/>
            <a:ext cx="17462"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51" name="Oval 47"/>
          <p:cNvSpPr>
            <a:spLocks noChangeAspect="1" noChangeArrowheads="1"/>
          </p:cNvSpPr>
          <p:nvPr/>
        </p:nvSpPr>
        <p:spPr bwMode="auto">
          <a:xfrm>
            <a:off x="628650" y="2605088"/>
            <a:ext cx="17463"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52" name="Oval 48"/>
          <p:cNvSpPr>
            <a:spLocks noChangeAspect="1" noChangeArrowheads="1"/>
          </p:cNvSpPr>
          <p:nvPr/>
        </p:nvSpPr>
        <p:spPr bwMode="auto">
          <a:xfrm>
            <a:off x="990600" y="2892425"/>
            <a:ext cx="17463"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53" name="Oval 49"/>
          <p:cNvSpPr>
            <a:spLocks noChangeAspect="1" noChangeArrowheads="1"/>
          </p:cNvSpPr>
          <p:nvPr/>
        </p:nvSpPr>
        <p:spPr bwMode="auto">
          <a:xfrm>
            <a:off x="846138" y="2749550"/>
            <a:ext cx="17462"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54" name="Oval 50"/>
          <p:cNvSpPr>
            <a:spLocks noChangeAspect="1" noChangeArrowheads="1"/>
          </p:cNvSpPr>
          <p:nvPr/>
        </p:nvSpPr>
        <p:spPr bwMode="auto">
          <a:xfrm>
            <a:off x="1062038" y="2749550"/>
            <a:ext cx="17462"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55" name="Oval 51"/>
          <p:cNvSpPr>
            <a:spLocks noChangeAspect="1" noChangeArrowheads="1"/>
          </p:cNvSpPr>
          <p:nvPr/>
        </p:nvSpPr>
        <p:spPr bwMode="auto">
          <a:xfrm>
            <a:off x="915988" y="2533650"/>
            <a:ext cx="17462"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56" name="Oval 52"/>
          <p:cNvSpPr>
            <a:spLocks noChangeAspect="1" noChangeArrowheads="1"/>
          </p:cNvSpPr>
          <p:nvPr/>
        </p:nvSpPr>
        <p:spPr bwMode="auto">
          <a:xfrm>
            <a:off x="628650" y="2389188"/>
            <a:ext cx="17463"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57" name="Oval 53"/>
          <p:cNvSpPr>
            <a:spLocks noChangeAspect="1" noChangeArrowheads="1"/>
          </p:cNvSpPr>
          <p:nvPr/>
        </p:nvSpPr>
        <p:spPr bwMode="auto">
          <a:xfrm>
            <a:off x="555625" y="2244725"/>
            <a:ext cx="17463"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58" name="Oval 54"/>
          <p:cNvSpPr>
            <a:spLocks noChangeAspect="1" noChangeArrowheads="1"/>
          </p:cNvSpPr>
          <p:nvPr/>
        </p:nvSpPr>
        <p:spPr bwMode="auto">
          <a:xfrm>
            <a:off x="412750" y="2316163"/>
            <a:ext cx="17463"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59" name="Oval 55"/>
          <p:cNvSpPr>
            <a:spLocks noChangeAspect="1" noChangeArrowheads="1"/>
          </p:cNvSpPr>
          <p:nvPr/>
        </p:nvSpPr>
        <p:spPr bwMode="auto">
          <a:xfrm>
            <a:off x="879475" y="2279650"/>
            <a:ext cx="17463"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60" name="Oval 56"/>
          <p:cNvSpPr>
            <a:spLocks noChangeAspect="1" noChangeArrowheads="1"/>
          </p:cNvSpPr>
          <p:nvPr/>
        </p:nvSpPr>
        <p:spPr bwMode="auto">
          <a:xfrm>
            <a:off x="700088" y="2316163"/>
            <a:ext cx="17462"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61" name="Oval 57"/>
          <p:cNvSpPr>
            <a:spLocks noChangeAspect="1" noChangeArrowheads="1"/>
          </p:cNvSpPr>
          <p:nvPr/>
        </p:nvSpPr>
        <p:spPr bwMode="auto">
          <a:xfrm>
            <a:off x="414338" y="2676525"/>
            <a:ext cx="17462"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62" name="Oval 58"/>
          <p:cNvSpPr>
            <a:spLocks noChangeAspect="1" noChangeArrowheads="1"/>
          </p:cNvSpPr>
          <p:nvPr/>
        </p:nvSpPr>
        <p:spPr bwMode="auto">
          <a:xfrm>
            <a:off x="700088" y="2533650"/>
            <a:ext cx="17462"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63" name="Oval 59"/>
          <p:cNvSpPr>
            <a:spLocks noChangeAspect="1" noChangeArrowheads="1"/>
          </p:cNvSpPr>
          <p:nvPr/>
        </p:nvSpPr>
        <p:spPr bwMode="auto">
          <a:xfrm>
            <a:off x="484188" y="2820988"/>
            <a:ext cx="17462"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64" name="Oval 60"/>
          <p:cNvSpPr>
            <a:spLocks noChangeAspect="1" noChangeArrowheads="1"/>
          </p:cNvSpPr>
          <p:nvPr/>
        </p:nvSpPr>
        <p:spPr bwMode="auto">
          <a:xfrm>
            <a:off x="700088" y="2749550"/>
            <a:ext cx="17462"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65" name="Oval 61"/>
          <p:cNvSpPr>
            <a:spLocks noChangeAspect="1" noChangeArrowheads="1"/>
          </p:cNvSpPr>
          <p:nvPr/>
        </p:nvSpPr>
        <p:spPr bwMode="auto">
          <a:xfrm>
            <a:off x="771525" y="2605088"/>
            <a:ext cx="17463"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66" name="Oval 62"/>
          <p:cNvSpPr>
            <a:spLocks noChangeAspect="1" noChangeArrowheads="1"/>
          </p:cNvSpPr>
          <p:nvPr/>
        </p:nvSpPr>
        <p:spPr bwMode="auto">
          <a:xfrm>
            <a:off x="989013" y="2749550"/>
            <a:ext cx="17462"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67" name="Oval 63"/>
          <p:cNvSpPr>
            <a:spLocks noChangeAspect="1" noChangeArrowheads="1"/>
          </p:cNvSpPr>
          <p:nvPr/>
        </p:nvSpPr>
        <p:spPr bwMode="auto">
          <a:xfrm>
            <a:off x="773113" y="2820988"/>
            <a:ext cx="17462"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68" name="Oval 64"/>
          <p:cNvSpPr>
            <a:spLocks noChangeAspect="1" noChangeArrowheads="1"/>
          </p:cNvSpPr>
          <p:nvPr/>
        </p:nvSpPr>
        <p:spPr bwMode="auto">
          <a:xfrm>
            <a:off x="1998663" y="2820988"/>
            <a:ext cx="17462"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69" name="Oval 65"/>
          <p:cNvSpPr>
            <a:spLocks noChangeAspect="1" noChangeArrowheads="1"/>
          </p:cNvSpPr>
          <p:nvPr/>
        </p:nvSpPr>
        <p:spPr bwMode="auto">
          <a:xfrm>
            <a:off x="2090738" y="2300288"/>
            <a:ext cx="17462"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70" name="Oval 66"/>
          <p:cNvSpPr>
            <a:spLocks noChangeAspect="1" noChangeArrowheads="1"/>
          </p:cNvSpPr>
          <p:nvPr/>
        </p:nvSpPr>
        <p:spPr bwMode="auto">
          <a:xfrm>
            <a:off x="2017713" y="2155825"/>
            <a:ext cx="17462"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71" name="Oval 67"/>
          <p:cNvSpPr>
            <a:spLocks noChangeAspect="1" noChangeArrowheads="1"/>
          </p:cNvSpPr>
          <p:nvPr/>
        </p:nvSpPr>
        <p:spPr bwMode="auto">
          <a:xfrm>
            <a:off x="1874838" y="2227263"/>
            <a:ext cx="17462"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72" name="Oval 68"/>
          <p:cNvSpPr>
            <a:spLocks noChangeAspect="1" noChangeArrowheads="1"/>
          </p:cNvSpPr>
          <p:nvPr/>
        </p:nvSpPr>
        <p:spPr bwMode="auto">
          <a:xfrm>
            <a:off x="2341563" y="2190750"/>
            <a:ext cx="17462"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73" name="Oval 69"/>
          <p:cNvSpPr>
            <a:spLocks noChangeAspect="1" noChangeArrowheads="1"/>
          </p:cNvSpPr>
          <p:nvPr/>
        </p:nvSpPr>
        <p:spPr bwMode="auto">
          <a:xfrm>
            <a:off x="2162175" y="2227263"/>
            <a:ext cx="17463"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74" name="Oval 70"/>
          <p:cNvSpPr>
            <a:spLocks noChangeAspect="1" noChangeArrowheads="1"/>
          </p:cNvSpPr>
          <p:nvPr/>
        </p:nvSpPr>
        <p:spPr bwMode="auto">
          <a:xfrm>
            <a:off x="2646363" y="2100263"/>
            <a:ext cx="17462"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75" name="Oval 71"/>
          <p:cNvSpPr>
            <a:spLocks noChangeAspect="1" noChangeArrowheads="1"/>
          </p:cNvSpPr>
          <p:nvPr/>
        </p:nvSpPr>
        <p:spPr bwMode="auto">
          <a:xfrm>
            <a:off x="2933700" y="2605088"/>
            <a:ext cx="17463"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76" name="Oval 72"/>
          <p:cNvSpPr>
            <a:spLocks noChangeAspect="1" noChangeArrowheads="1"/>
          </p:cNvSpPr>
          <p:nvPr/>
        </p:nvSpPr>
        <p:spPr bwMode="auto">
          <a:xfrm>
            <a:off x="2162175" y="2444750"/>
            <a:ext cx="17463"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77" name="Oval 73"/>
          <p:cNvSpPr>
            <a:spLocks noChangeAspect="1" noChangeArrowheads="1"/>
          </p:cNvSpPr>
          <p:nvPr/>
        </p:nvSpPr>
        <p:spPr bwMode="auto">
          <a:xfrm>
            <a:off x="2573338" y="2820988"/>
            <a:ext cx="17462"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78" name="Oval 74"/>
          <p:cNvSpPr>
            <a:spLocks noChangeAspect="1" noChangeArrowheads="1"/>
          </p:cNvSpPr>
          <p:nvPr/>
        </p:nvSpPr>
        <p:spPr bwMode="auto">
          <a:xfrm>
            <a:off x="1946275" y="2732088"/>
            <a:ext cx="17463"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79" name="Oval 75"/>
          <p:cNvSpPr>
            <a:spLocks noChangeAspect="1" noChangeArrowheads="1"/>
          </p:cNvSpPr>
          <p:nvPr/>
        </p:nvSpPr>
        <p:spPr bwMode="auto">
          <a:xfrm>
            <a:off x="2162175" y="2660650"/>
            <a:ext cx="17463"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80" name="Oval 76"/>
          <p:cNvSpPr>
            <a:spLocks noChangeAspect="1" noChangeArrowheads="1"/>
          </p:cNvSpPr>
          <p:nvPr/>
        </p:nvSpPr>
        <p:spPr bwMode="auto">
          <a:xfrm>
            <a:off x="2233613" y="2516188"/>
            <a:ext cx="17462"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81" name="Oval 77"/>
          <p:cNvSpPr>
            <a:spLocks noChangeAspect="1" noChangeArrowheads="1"/>
          </p:cNvSpPr>
          <p:nvPr/>
        </p:nvSpPr>
        <p:spPr bwMode="auto">
          <a:xfrm>
            <a:off x="2844800" y="2768600"/>
            <a:ext cx="17463"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82" name="Oval 78"/>
          <p:cNvSpPr>
            <a:spLocks noChangeAspect="1" noChangeArrowheads="1"/>
          </p:cNvSpPr>
          <p:nvPr/>
        </p:nvSpPr>
        <p:spPr bwMode="auto">
          <a:xfrm>
            <a:off x="2451100" y="2660650"/>
            <a:ext cx="17463"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83" name="Oval 79"/>
          <p:cNvSpPr>
            <a:spLocks noChangeAspect="1" noChangeArrowheads="1"/>
          </p:cNvSpPr>
          <p:nvPr/>
        </p:nvSpPr>
        <p:spPr bwMode="auto">
          <a:xfrm>
            <a:off x="2378075" y="2803525"/>
            <a:ext cx="17463"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84" name="Oval 80"/>
          <p:cNvSpPr>
            <a:spLocks noChangeAspect="1" noChangeArrowheads="1"/>
          </p:cNvSpPr>
          <p:nvPr/>
        </p:nvSpPr>
        <p:spPr bwMode="auto">
          <a:xfrm>
            <a:off x="2667000" y="2660650"/>
            <a:ext cx="17463"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85" name="Oval 81"/>
          <p:cNvSpPr>
            <a:spLocks noChangeAspect="1" noChangeArrowheads="1"/>
          </p:cNvSpPr>
          <p:nvPr/>
        </p:nvSpPr>
        <p:spPr bwMode="auto">
          <a:xfrm>
            <a:off x="2862263" y="2316163"/>
            <a:ext cx="17462"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86" name="Oval 82"/>
          <p:cNvSpPr>
            <a:spLocks noChangeAspect="1" noChangeArrowheads="1"/>
          </p:cNvSpPr>
          <p:nvPr/>
        </p:nvSpPr>
        <p:spPr bwMode="auto">
          <a:xfrm>
            <a:off x="2233613" y="2300288"/>
            <a:ext cx="17462"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87" name="Oval 83"/>
          <p:cNvSpPr>
            <a:spLocks noChangeAspect="1" noChangeArrowheads="1"/>
          </p:cNvSpPr>
          <p:nvPr/>
        </p:nvSpPr>
        <p:spPr bwMode="auto">
          <a:xfrm>
            <a:off x="2160588" y="2155825"/>
            <a:ext cx="17462"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88" name="Oval 84"/>
          <p:cNvSpPr>
            <a:spLocks noChangeAspect="1" noChangeArrowheads="1"/>
          </p:cNvSpPr>
          <p:nvPr/>
        </p:nvSpPr>
        <p:spPr bwMode="auto">
          <a:xfrm>
            <a:off x="2017713" y="2227263"/>
            <a:ext cx="17462"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89" name="Oval 85"/>
          <p:cNvSpPr>
            <a:spLocks noChangeAspect="1" noChangeArrowheads="1"/>
          </p:cNvSpPr>
          <p:nvPr/>
        </p:nvSpPr>
        <p:spPr bwMode="auto">
          <a:xfrm>
            <a:off x="1998663" y="2533650"/>
            <a:ext cx="17462"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90" name="Oval 86"/>
          <p:cNvSpPr>
            <a:spLocks noChangeAspect="1" noChangeArrowheads="1"/>
          </p:cNvSpPr>
          <p:nvPr/>
        </p:nvSpPr>
        <p:spPr bwMode="auto">
          <a:xfrm>
            <a:off x="2305050" y="2227263"/>
            <a:ext cx="17463"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91" name="Oval 87"/>
          <p:cNvSpPr>
            <a:spLocks noChangeAspect="1" noChangeArrowheads="1"/>
          </p:cNvSpPr>
          <p:nvPr/>
        </p:nvSpPr>
        <p:spPr bwMode="auto">
          <a:xfrm>
            <a:off x="2286000" y="2892425"/>
            <a:ext cx="17463"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92" name="Oval 88"/>
          <p:cNvSpPr>
            <a:spLocks noChangeAspect="1" noChangeArrowheads="1"/>
          </p:cNvSpPr>
          <p:nvPr/>
        </p:nvSpPr>
        <p:spPr bwMode="auto">
          <a:xfrm>
            <a:off x="1854200" y="2605088"/>
            <a:ext cx="17463"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93" name="Oval 89"/>
          <p:cNvSpPr>
            <a:spLocks noChangeAspect="1" noChangeArrowheads="1"/>
          </p:cNvSpPr>
          <p:nvPr/>
        </p:nvSpPr>
        <p:spPr bwMode="auto">
          <a:xfrm>
            <a:off x="2089150" y="2732088"/>
            <a:ext cx="17463"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94" name="Oval 90"/>
          <p:cNvSpPr>
            <a:spLocks noChangeAspect="1" noChangeArrowheads="1"/>
          </p:cNvSpPr>
          <p:nvPr/>
        </p:nvSpPr>
        <p:spPr bwMode="auto">
          <a:xfrm>
            <a:off x="2305050" y="2660650"/>
            <a:ext cx="17463"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95" name="Oval 91"/>
          <p:cNvSpPr>
            <a:spLocks noChangeAspect="1" noChangeArrowheads="1"/>
          </p:cNvSpPr>
          <p:nvPr/>
        </p:nvSpPr>
        <p:spPr bwMode="auto">
          <a:xfrm>
            <a:off x="2141538" y="2820988"/>
            <a:ext cx="17462"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96" name="Oval 92"/>
          <p:cNvSpPr>
            <a:spLocks noChangeAspect="1" noChangeArrowheads="1"/>
          </p:cNvSpPr>
          <p:nvPr/>
        </p:nvSpPr>
        <p:spPr bwMode="auto">
          <a:xfrm>
            <a:off x="2593975" y="2660650"/>
            <a:ext cx="17463"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97" name="Oval 93"/>
          <p:cNvSpPr>
            <a:spLocks noChangeAspect="1" noChangeArrowheads="1"/>
          </p:cNvSpPr>
          <p:nvPr/>
        </p:nvSpPr>
        <p:spPr bwMode="auto">
          <a:xfrm>
            <a:off x="2809875" y="2660650"/>
            <a:ext cx="17463"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98" name="Oval 94"/>
          <p:cNvSpPr>
            <a:spLocks noChangeAspect="1" noChangeArrowheads="1"/>
          </p:cNvSpPr>
          <p:nvPr/>
        </p:nvSpPr>
        <p:spPr bwMode="auto">
          <a:xfrm>
            <a:off x="2233613" y="2444750"/>
            <a:ext cx="17462"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199" name="Oval 95"/>
          <p:cNvSpPr>
            <a:spLocks noChangeAspect="1" noChangeArrowheads="1"/>
          </p:cNvSpPr>
          <p:nvPr/>
        </p:nvSpPr>
        <p:spPr bwMode="auto">
          <a:xfrm>
            <a:off x="1946275" y="2300288"/>
            <a:ext cx="17463"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00" name="Oval 96"/>
          <p:cNvSpPr>
            <a:spLocks noChangeAspect="1" noChangeArrowheads="1"/>
          </p:cNvSpPr>
          <p:nvPr/>
        </p:nvSpPr>
        <p:spPr bwMode="auto">
          <a:xfrm>
            <a:off x="1873250" y="2155825"/>
            <a:ext cx="17463"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01" name="Oval 97"/>
          <p:cNvSpPr>
            <a:spLocks noChangeAspect="1" noChangeArrowheads="1"/>
          </p:cNvSpPr>
          <p:nvPr/>
        </p:nvSpPr>
        <p:spPr bwMode="auto">
          <a:xfrm>
            <a:off x="1946275" y="2444750"/>
            <a:ext cx="17463"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02" name="Oval 98"/>
          <p:cNvSpPr>
            <a:spLocks noChangeAspect="1" noChangeArrowheads="1"/>
          </p:cNvSpPr>
          <p:nvPr/>
        </p:nvSpPr>
        <p:spPr bwMode="auto">
          <a:xfrm>
            <a:off x="2197100" y="2190750"/>
            <a:ext cx="17463"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03" name="Oval 99"/>
          <p:cNvSpPr>
            <a:spLocks noChangeAspect="1" noChangeArrowheads="1"/>
          </p:cNvSpPr>
          <p:nvPr/>
        </p:nvSpPr>
        <p:spPr bwMode="auto">
          <a:xfrm>
            <a:off x="2017713" y="2227263"/>
            <a:ext cx="17462"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04" name="Oval 100"/>
          <p:cNvSpPr>
            <a:spLocks noChangeAspect="1" noChangeArrowheads="1"/>
          </p:cNvSpPr>
          <p:nvPr/>
        </p:nvSpPr>
        <p:spPr bwMode="auto">
          <a:xfrm>
            <a:off x="2430463" y="2100263"/>
            <a:ext cx="17462"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05" name="Oval 101"/>
          <p:cNvSpPr>
            <a:spLocks noChangeAspect="1" noChangeArrowheads="1"/>
          </p:cNvSpPr>
          <p:nvPr/>
        </p:nvSpPr>
        <p:spPr bwMode="auto">
          <a:xfrm>
            <a:off x="2017713" y="2444750"/>
            <a:ext cx="17462"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06" name="Oval 102"/>
          <p:cNvSpPr>
            <a:spLocks noChangeAspect="1" noChangeArrowheads="1"/>
          </p:cNvSpPr>
          <p:nvPr/>
        </p:nvSpPr>
        <p:spPr bwMode="auto">
          <a:xfrm>
            <a:off x="2933700" y="2460625"/>
            <a:ext cx="17463"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07" name="Oval 103"/>
          <p:cNvSpPr>
            <a:spLocks noChangeAspect="1" noChangeArrowheads="1"/>
          </p:cNvSpPr>
          <p:nvPr/>
        </p:nvSpPr>
        <p:spPr bwMode="auto">
          <a:xfrm>
            <a:off x="1874838" y="2732088"/>
            <a:ext cx="17462"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08" name="Oval 104"/>
          <p:cNvSpPr>
            <a:spLocks noChangeAspect="1" noChangeArrowheads="1"/>
          </p:cNvSpPr>
          <p:nvPr/>
        </p:nvSpPr>
        <p:spPr bwMode="auto">
          <a:xfrm>
            <a:off x="2017713" y="2660650"/>
            <a:ext cx="17462"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09" name="Oval 105"/>
          <p:cNvSpPr>
            <a:spLocks noChangeAspect="1" noChangeArrowheads="1"/>
          </p:cNvSpPr>
          <p:nvPr/>
        </p:nvSpPr>
        <p:spPr bwMode="auto">
          <a:xfrm>
            <a:off x="2089150" y="2516188"/>
            <a:ext cx="17463"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10" name="Oval 106"/>
          <p:cNvSpPr>
            <a:spLocks noChangeAspect="1" noChangeArrowheads="1"/>
          </p:cNvSpPr>
          <p:nvPr/>
        </p:nvSpPr>
        <p:spPr bwMode="auto">
          <a:xfrm>
            <a:off x="2700338" y="2768600"/>
            <a:ext cx="17462"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11" name="Oval 107"/>
          <p:cNvSpPr>
            <a:spLocks noChangeAspect="1" noChangeArrowheads="1"/>
          </p:cNvSpPr>
          <p:nvPr/>
        </p:nvSpPr>
        <p:spPr bwMode="auto">
          <a:xfrm>
            <a:off x="2306638" y="2660650"/>
            <a:ext cx="17462"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12" name="Oval 108"/>
          <p:cNvSpPr>
            <a:spLocks noChangeAspect="1" noChangeArrowheads="1"/>
          </p:cNvSpPr>
          <p:nvPr/>
        </p:nvSpPr>
        <p:spPr bwMode="auto">
          <a:xfrm>
            <a:off x="2522538" y="2660650"/>
            <a:ext cx="17462"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13" name="Oval 109"/>
          <p:cNvSpPr>
            <a:spLocks noChangeAspect="1" noChangeArrowheads="1"/>
          </p:cNvSpPr>
          <p:nvPr/>
        </p:nvSpPr>
        <p:spPr bwMode="auto">
          <a:xfrm>
            <a:off x="2862263" y="2173288"/>
            <a:ext cx="17462"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14" name="Oval 110"/>
          <p:cNvSpPr>
            <a:spLocks noChangeAspect="1" noChangeArrowheads="1"/>
          </p:cNvSpPr>
          <p:nvPr/>
        </p:nvSpPr>
        <p:spPr bwMode="auto">
          <a:xfrm>
            <a:off x="2089150" y="2300288"/>
            <a:ext cx="17463"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15" name="Oval 111"/>
          <p:cNvSpPr>
            <a:spLocks noChangeAspect="1" noChangeArrowheads="1"/>
          </p:cNvSpPr>
          <p:nvPr/>
        </p:nvSpPr>
        <p:spPr bwMode="auto">
          <a:xfrm>
            <a:off x="2016125" y="2155825"/>
            <a:ext cx="17463"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16" name="Oval 112"/>
          <p:cNvSpPr>
            <a:spLocks noChangeAspect="1" noChangeArrowheads="1"/>
          </p:cNvSpPr>
          <p:nvPr/>
        </p:nvSpPr>
        <p:spPr bwMode="auto">
          <a:xfrm>
            <a:off x="1873250" y="2227263"/>
            <a:ext cx="17463"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17" name="Oval 113"/>
          <p:cNvSpPr>
            <a:spLocks noChangeAspect="1" noChangeArrowheads="1"/>
          </p:cNvSpPr>
          <p:nvPr/>
        </p:nvSpPr>
        <p:spPr bwMode="auto">
          <a:xfrm>
            <a:off x="2339975" y="2190750"/>
            <a:ext cx="17463"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18" name="Oval 114"/>
          <p:cNvSpPr>
            <a:spLocks noChangeAspect="1" noChangeArrowheads="1"/>
          </p:cNvSpPr>
          <p:nvPr/>
        </p:nvSpPr>
        <p:spPr bwMode="auto">
          <a:xfrm>
            <a:off x="2160588" y="2227263"/>
            <a:ext cx="17462"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19" name="Oval 115"/>
          <p:cNvSpPr>
            <a:spLocks noChangeAspect="1" noChangeArrowheads="1"/>
          </p:cNvSpPr>
          <p:nvPr/>
        </p:nvSpPr>
        <p:spPr bwMode="auto">
          <a:xfrm>
            <a:off x="2790825" y="2100263"/>
            <a:ext cx="17463"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20" name="Oval 116"/>
          <p:cNvSpPr>
            <a:spLocks noChangeAspect="1" noChangeArrowheads="1"/>
          </p:cNvSpPr>
          <p:nvPr/>
        </p:nvSpPr>
        <p:spPr bwMode="auto">
          <a:xfrm>
            <a:off x="2160588" y="2444750"/>
            <a:ext cx="17462"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21" name="Oval 117"/>
          <p:cNvSpPr>
            <a:spLocks noChangeAspect="1" noChangeArrowheads="1"/>
          </p:cNvSpPr>
          <p:nvPr/>
        </p:nvSpPr>
        <p:spPr bwMode="auto">
          <a:xfrm>
            <a:off x="1944688" y="2732088"/>
            <a:ext cx="17462"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22" name="Oval 118"/>
          <p:cNvSpPr>
            <a:spLocks noChangeAspect="1" noChangeArrowheads="1"/>
          </p:cNvSpPr>
          <p:nvPr/>
        </p:nvSpPr>
        <p:spPr bwMode="auto">
          <a:xfrm>
            <a:off x="2160588" y="2660650"/>
            <a:ext cx="17462"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23" name="Oval 119"/>
          <p:cNvSpPr>
            <a:spLocks noChangeAspect="1" noChangeArrowheads="1"/>
          </p:cNvSpPr>
          <p:nvPr/>
        </p:nvSpPr>
        <p:spPr bwMode="auto">
          <a:xfrm>
            <a:off x="2232025" y="2516188"/>
            <a:ext cx="17463"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24" name="Oval 120"/>
          <p:cNvSpPr>
            <a:spLocks noChangeAspect="1" noChangeArrowheads="1"/>
          </p:cNvSpPr>
          <p:nvPr/>
        </p:nvSpPr>
        <p:spPr bwMode="auto">
          <a:xfrm>
            <a:off x="1854200" y="2892425"/>
            <a:ext cx="17463"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25" name="Oval 121"/>
          <p:cNvSpPr>
            <a:spLocks noChangeAspect="1" noChangeArrowheads="1"/>
          </p:cNvSpPr>
          <p:nvPr/>
        </p:nvSpPr>
        <p:spPr bwMode="auto">
          <a:xfrm>
            <a:off x="2665413" y="2660650"/>
            <a:ext cx="17462"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26" name="Oval 122"/>
          <p:cNvSpPr>
            <a:spLocks noChangeAspect="1" noChangeArrowheads="1"/>
          </p:cNvSpPr>
          <p:nvPr/>
        </p:nvSpPr>
        <p:spPr bwMode="auto">
          <a:xfrm>
            <a:off x="4014788" y="2820988"/>
            <a:ext cx="17462"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27" name="Oval 123"/>
          <p:cNvSpPr>
            <a:spLocks noChangeAspect="1" noChangeArrowheads="1"/>
          </p:cNvSpPr>
          <p:nvPr/>
        </p:nvSpPr>
        <p:spPr bwMode="auto">
          <a:xfrm>
            <a:off x="3530600" y="2300288"/>
            <a:ext cx="17463"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28" name="Oval 124"/>
          <p:cNvSpPr>
            <a:spLocks noChangeAspect="1" noChangeArrowheads="1"/>
          </p:cNvSpPr>
          <p:nvPr/>
        </p:nvSpPr>
        <p:spPr bwMode="auto">
          <a:xfrm>
            <a:off x="3457575" y="2155825"/>
            <a:ext cx="17463"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29" name="Oval 125"/>
          <p:cNvSpPr>
            <a:spLocks noChangeAspect="1" noChangeArrowheads="1"/>
          </p:cNvSpPr>
          <p:nvPr/>
        </p:nvSpPr>
        <p:spPr bwMode="auto">
          <a:xfrm>
            <a:off x="3314700" y="2227263"/>
            <a:ext cx="17463"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30" name="Oval 126"/>
          <p:cNvSpPr>
            <a:spLocks noChangeAspect="1" noChangeArrowheads="1"/>
          </p:cNvSpPr>
          <p:nvPr/>
        </p:nvSpPr>
        <p:spPr bwMode="auto">
          <a:xfrm>
            <a:off x="3781425" y="2190750"/>
            <a:ext cx="17463"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31" name="Oval 127"/>
          <p:cNvSpPr>
            <a:spLocks noChangeAspect="1" noChangeArrowheads="1"/>
          </p:cNvSpPr>
          <p:nvPr/>
        </p:nvSpPr>
        <p:spPr bwMode="auto">
          <a:xfrm>
            <a:off x="3602038" y="2227263"/>
            <a:ext cx="17462"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32" name="Oval 128"/>
          <p:cNvSpPr>
            <a:spLocks noChangeAspect="1" noChangeArrowheads="1"/>
          </p:cNvSpPr>
          <p:nvPr/>
        </p:nvSpPr>
        <p:spPr bwMode="auto">
          <a:xfrm>
            <a:off x="3925888" y="2262188"/>
            <a:ext cx="17462"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33" name="Oval 129"/>
          <p:cNvSpPr>
            <a:spLocks noChangeAspect="1" noChangeArrowheads="1"/>
          </p:cNvSpPr>
          <p:nvPr/>
        </p:nvSpPr>
        <p:spPr bwMode="auto">
          <a:xfrm>
            <a:off x="4230688" y="2389188"/>
            <a:ext cx="17462"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34" name="Oval 130"/>
          <p:cNvSpPr>
            <a:spLocks noChangeAspect="1" noChangeArrowheads="1"/>
          </p:cNvSpPr>
          <p:nvPr/>
        </p:nvSpPr>
        <p:spPr bwMode="auto">
          <a:xfrm>
            <a:off x="3602038" y="2444750"/>
            <a:ext cx="17462"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35" name="Oval 131"/>
          <p:cNvSpPr>
            <a:spLocks noChangeAspect="1" noChangeArrowheads="1"/>
          </p:cNvSpPr>
          <p:nvPr/>
        </p:nvSpPr>
        <p:spPr bwMode="auto">
          <a:xfrm>
            <a:off x="4213225" y="2479675"/>
            <a:ext cx="17463"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36" name="Oval 132"/>
          <p:cNvSpPr>
            <a:spLocks noChangeAspect="1" noChangeArrowheads="1"/>
          </p:cNvSpPr>
          <p:nvPr/>
        </p:nvSpPr>
        <p:spPr bwMode="auto">
          <a:xfrm>
            <a:off x="3386138" y="2732088"/>
            <a:ext cx="17462"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37" name="Oval 133"/>
          <p:cNvSpPr>
            <a:spLocks noChangeAspect="1" noChangeArrowheads="1"/>
          </p:cNvSpPr>
          <p:nvPr/>
        </p:nvSpPr>
        <p:spPr bwMode="auto">
          <a:xfrm>
            <a:off x="3602038" y="2660650"/>
            <a:ext cx="17462"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38" name="Oval 134"/>
          <p:cNvSpPr>
            <a:spLocks noChangeAspect="1" noChangeArrowheads="1"/>
          </p:cNvSpPr>
          <p:nvPr/>
        </p:nvSpPr>
        <p:spPr bwMode="auto">
          <a:xfrm>
            <a:off x="3654425" y="2820988"/>
            <a:ext cx="17463"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39" name="Oval 135"/>
          <p:cNvSpPr>
            <a:spLocks noChangeAspect="1" noChangeArrowheads="1"/>
          </p:cNvSpPr>
          <p:nvPr/>
        </p:nvSpPr>
        <p:spPr bwMode="auto">
          <a:xfrm>
            <a:off x="4284663" y="2768600"/>
            <a:ext cx="17462"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40" name="Oval 136"/>
          <p:cNvSpPr>
            <a:spLocks noChangeAspect="1" noChangeArrowheads="1"/>
          </p:cNvSpPr>
          <p:nvPr/>
        </p:nvSpPr>
        <p:spPr bwMode="auto">
          <a:xfrm>
            <a:off x="3890963" y="2660650"/>
            <a:ext cx="17462"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41" name="Oval 137"/>
          <p:cNvSpPr>
            <a:spLocks noChangeAspect="1" noChangeArrowheads="1"/>
          </p:cNvSpPr>
          <p:nvPr/>
        </p:nvSpPr>
        <p:spPr bwMode="auto">
          <a:xfrm>
            <a:off x="3817938" y="2803525"/>
            <a:ext cx="17462"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42" name="Oval 138"/>
          <p:cNvSpPr>
            <a:spLocks noChangeAspect="1" noChangeArrowheads="1"/>
          </p:cNvSpPr>
          <p:nvPr/>
        </p:nvSpPr>
        <p:spPr bwMode="auto">
          <a:xfrm>
            <a:off x="4106863" y="2660650"/>
            <a:ext cx="17462"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43" name="Oval 139"/>
          <p:cNvSpPr>
            <a:spLocks noChangeAspect="1" noChangeArrowheads="1"/>
          </p:cNvSpPr>
          <p:nvPr/>
        </p:nvSpPr>
        <p:spPr bwMode="auto">
          <a:xfrm>
            <a:off x="3960813" y="2444750"/>
            <a:ext cx="17462"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44" name="Oval 140"/>
          <p:cNvSpPr>
            <a:spLocks noChangeAspect="1" noChangeArrowheads="1"/>
          </p:cNvSpPr>
          <p:nvPr/>
        </p:nvSpPr>
        <p:spPr bwMode="auto">
          <a:xfrm>
            <a:off x="3673475" y="2300288"/>
            <a:ext cx="17463"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45" name="Oval 141"/>
          <p:cNvSpPr>
            <a:spLocks noChangeAspect="1" noChangeArrowheads="1"/>
          </p:cNvSpPr>
          <p:nvPr/>
        </p:nvSpPr>
        <p:spPr bwMode="auto">
          <a:xfrm>
            <a:off x="3600450" y="2155825"/>
            <a:ext cx="17463"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46" name="Oval 142"/>
          <p:cNvSpPr>
            <a:spLocks noChangeAspect="1" noChangeArrowheads="1"/>
          </p:cNvSpPr>
          <p:nvPr/>
        </p:nvSpPr>
        <p:spPr bwMode="auto">
          <a:xfrm>
            <a:off x="4014788" y="2389188"/>
            <a:ext cx="17462"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47" name="Oval 143"/>
          <p:cNvSpPr>
            <a:spLocks noChangeAspect="1" noChangeArrowheads="1"/>
          </p:cNvSpPr>
          <p:nvPr/>
        </p:nvSpPr>
        <p:spPr bwMode="auto">
          <a:xfrm>
            <a:off x="3941763" y="2100263"/>
            <a:ext cx="17462"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48" name="Oval 144"/>
          <p:cNvSpPr>
            <a:spLocks noChangeAspect="1" noChangeArrowheads="1"/>
          </p:cNvSpPr>
          <p:nvPr/>
        </p:nvSpPr>
        <p:spPr bwMode="auto">
          <a:xfrm>
            <a:off x="4086225" y="2173288"/>
            <a:ext cx="17463"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49" name="Oval 145"/>
          <p:cNvSpPr>
            <a:spLocks noChangeAspect="1" noChangeArrowheads="1"/>
          </p:cNvSpPr>
          <p:nvPr/>
        </p:nvSpPr>
        <p:spPr bwMode="auto">
          <a:xfrm>
            <a:off x="4068763" y="2262188"/>
            <a:ext cx="17462"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50" name="Oval 146"/>
          <p:cNvSpPr>
            <a:spLocks noChangeAspect="1" noChangeArrowheads="1"/>
          </p:cNvSpPr>
          <p:nvPr/>
        </p:nvSpPr>
        <p:spPr bwMode="auto">
          <a:xfrm>
            <a:off x="3222625" y="2820988"/>
            <a:ext cx="17463"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51" name="Oval 147"/>
          <p:cNvSpPr>
            <a:spLocks noChangeAspect="1" noChangeArrowheads="1"/>
          </p:cNvSpPr>
          <p:nvPr/>
        </p:nvSpPr>
        <p:spPr bwMode="auto">
          <a:xfrm>
            <a:off x="3529013" y="2732088"/>
            <a:ext cx="17462"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52" name="Oval 148"/>
          <p:cNvSpPr>
            <a:spLocks noChangeAspect="1" noChangeArrowheads="1"/>
          </p:cNvSpPr>
          <p:nvPr/>
        </p:nvSpPr>
        <p:spPr bwMode="auto">
          <a:xfrm>
            <a:off x="3744913" y="2660650"/>
            <a:ext cx="17462"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53" name="Oval 149"/>
          <p:cNvSpPr>
            <a:spLocks noChangeAspect="1" noChangeArrowheads="1"/>
          </p:cNvSpPr>
          <p:nvPr/>
        </p:nvSpPr>
        <p:spPr bwMode="auto">
          <a:xfrm>
            <a:off x="3816350" y="2516188"/>
            <a:ext cx="17463"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54" name="Oval 150"/>
          <p:cNvSpPr>
            <a:spLocks noChangeAspect="1" noChangeArrowheads="1"/>
          </p:cNvSpPr>
          <p:nvPr/>
        </p:nvSpPr>
        <p:spPr bwMode="auto">
          <a:xfrm>
            <a:off x="4033838" y="2660650"/>
            <a:ext cx="17462"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55" name="Oval 151"/>
          <p:cNvSpPr>
            <a:spLocks noChangeAspect="1" noChangeArrowheads="1"/>
          </p:cNvSpPr>
          <p:nvPr/>
        </p:nvSpPr>
        <p:spPr bwMode="auto">
          <a:xfrm>
            <a:off x="4249738" y="2660650"/>
            <a:ext cx="17462"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56" name="Oval 152"/>
          <p:cNvSpPr>
            <a:spLocks noChangeAspect="1" noChangeArrowheads="1"/>
          </p:cNvSpPr>
          <p:nvPr/>
        </p:nvSpPr>
        <p:spPr bwMode="auto">
          <a:xfrm>
            <a:off x="3673475" y="2444750"/>
            <a:ext cx="17463"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57" name="Oval 153"/>
          <p:cNvSpPr>
            <a:spLocks noChangeAspect="1" noChangeArrowheads="1"/>
          </p:cNvSpPr>
          <p:nvPr/>
        </p:nvSpPr>
        <p:spPr bwMode="auto">
          <a:xfrm>
            <a:off x="3386138" y="2300288"/>
            <a:ext cx="17462"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58" name="Oval 154"/>
          <p:cNvSpPr>
            <a:spLocks noChangeAspect="1" noChangeArrowheads="1"/>
          </p:cNvSpPr>
          <p:nvPr/>
        </p:nvSpPr>
        <p:spPr bwMode="auto">
          <a:xfrm>
            <a:off x="3313113" y="2155825"/>
            <a:ext cx="17462"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59" name="Oval 155"/>
          <p:cNvSpPr>
            <a:spLocks noChangeAspect="1" noChangeArrowheads="1"/>
          </p:cNvSpPr>
          <p:nvPr/>
        </p:nvSpPr>
        <p:spPr bwMode="auto">
          <a:xfrm>
            <a:off x="3386138" y="2444750"/>
            <a:ext cx="17462"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60" name="Oval 156"/>
          <p:cNvSpPr>
            <a:spLocks noChangeAspect="1" noChangeArrowheads="1"/>
          </p:cNvSpPr>
          <p:nvPr/>
        </p:nvSpPr>
        <p:spPr bwMode="auto">
          <a:xfrm>
            <a:off x="3438525" y="2820988"/>
            <a:ext cx="17463"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61" name="Oval 157"/>
          <p:cNvSpPr>
            <a:spLocks noChangeAspect="1" noChangeArrowheads="1"/>
          </p:cNvSpPr>
          <p:nvPr/>
        </p:nvSpPr>
        <p:spPr bwMode="auto">
          <a:xfrm>
            <a:off x="3365500" y="2605088"/>
            <a:ext cx="17463"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62" name="Oval 158"/>
          <p:cNvSpPr>
            <a:spLocks noChangeAspect="1" noChangeArrowheads="1"/>
          </p:cNvSpPr>
          <p:nvPr/>
        </p:nvSpPr>
        <p:spPr bwMode="auto">
          <a:xfrm>
            <a:off x="4302125" y="2100263"/>
            <a:ext cx="17463"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63" name="Oval 159"/>
          <p:cNvSpPr>
            <a:spLocks noChangeAspect="1" noChangeArrowheads="1"/>
          </p:cNvSpPr>
          <p:nvPr/>
        </p:nvSpPr>
        <p:spPr bwMode="auto">
          <a:xfrm>
            <a:off x="3294063" y="2676525"/>
            <a:ext cx="17462"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64" name="Oval 160"/>
          <p:cNvSpPr>
            <a:spLocks noChangeAspect="1" noChangeArrowheads="1"/>
          </p:cNvSpPr>
          <p:nvPr/>
        </p:nvSpPr>
        <p:spPr bwMode="auto">
          <a:xfrm>
            <a:off x="4068763" y="2479675"/>
            <a:ext cx="17462"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65" name="Oval 161"/>
          <p:cNvSpPr>
            <a:spLocks noChangeAspect="1" noChangeArrowheads="1"/>
          </p:cNvSpPr>
          <p:nvPr/>
        </p:nvSpPr>
        <p:spPr bwMode="auto">
          <a:xfrm>
            <a:off x="3314700" y="2732088"/>
            <a:ext cx="17463"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66" name="Oval 162"/>
          <p:cNvSpPr>
            <a:spLocks noChangeAspect="1" noChangeArrowheads="1"/>
          </p:cNvSpPr>
          <p:nvPr/>
        </p:nvSpPr>
        <p:spPr bwMode="auto">
          <a:xfrm>
            <a:off x="3457575" y="2660650"/>
            <a:ext cx="17463"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67" name="Oval 163"/>
          <p:cNvSpPr>
            <a:spLocks noChangeAspect="1" noChangeArrowheads="1"/>
          </p:cNvSpPr>
          <p:nvPr/>
        </p:nvSpPr>
        <p:spPr bwMode="auto">
          <a:xfrm>
            <a:off x="3529013" y="2516188"/>
            <a:ext cx="17462"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68" name="Oval 164"/>
          <p:cNvSpPr>
            <a:spLocks noChangeAspect="1" noChangeArrowheads="1"/>
          </p:cNvSpPr>
          <p:nvPr/>
        </p:nvSpPr>
        <p:spPr bwMode="auto">
          <a:xfrm>
            <a:off x="4140200" y="2768600"/>
            <a:ext cx="17463"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69" name="Oval 165"/>
          <p:cNvSpPr>
            <a:spLocks noChangeAspect="1" noChangeArrowheads="1"/>
          </p:cNvSpPr>
          <p:nvPr/>
        </p:nvSpPr>
        <p:spPr bwMode="auto">
          <a:xfrm>
            <a:off x="3746500" y="2660650"/>
            <a:ext cx="17463"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70" name="Oval 166"/>
          <p:cNvSpPr>
            <a:spLocks noChangeAspect="1" noChangeArrowheads="1"/>
          </p:cNvSpPr>
          <p:nvPr/>
        </p:nvSpPr>
        <p:spPr bwMode="auto">
          <a:xfrm>
            <a:off x="3798888" y="2316163"/>
            <a:ext cx="17462"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71" name="Oval 167"/>
          <p:cNvSpPr>
            <a:spLocks noChangeAspect="1" noChangeArrowheads="1"/>
          </p:cNvSpPr>
          <p:nvPr/>
        </p:nvSpPr>
        <p:spPr bwMode="auto">
          <a:xfrm>
            <a:off x="3222625" y="2100263"/>
            <a:ext cx="17463"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72" name="Oval 168"/>
          <p:cNvSpPr>
            <a:spLocks noChangeAspect="1" noChangeArrowheads="1"/>
          </p:cNvSpPr>
          <p:nvPr/>
        </p:nvSpPr>
        <p:spPr bwMode="auto">
          <a:xfrm>
            <a:off x="3529013" y="2300288"/>
            <a:ext cx="17462"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73" name="Oval 169"/>
          <p:cNvSpPr>
            <a:spLocks noChangeAspect="1" noChangeArrowheads="1"/>
          </p:cNvSpPr>
          <p:nvPr/>
        </p:nvSpPr>
        <p:spPr bwMode="auto">
          <a:xfrm>
            <a:off x="3455988" y="2155825"/>
            <a:ext cx="17462"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74" name="Oval 170"/>
          <p:cNvSpPr>
            <a:spLocks noChangeAspect="1" noChangeArrowheads="1"/>
          </p:cNvSpPr>
          <p:nvPr/>
        </p:nvSpPr>
        <p:spPr bwMode="auto">
          <a:xfrm>
            <a:off x="3313113" y="2227263"/>
            <a:ext cx="17462"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75" name="Oval 171"/>
          <p:cNvSpPr>
            <a:spLocks noChangeAspect="1" noChangeArrowheads="1"/>
          </p:cNvSpPr>
          <p:nvPr/>
        </p:nvSpPr>
        <p:spPr bwMode="auto">
          <a:xfrm>
            <a:off x="3779838" y="2190750"/>
            <a:ext cx="17462"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76" name="Oval 172"/>
          <p:cNvSpPr>
            <a:spLocks noChangeAspect="1" noChangeArrowheads="1"/>
          </p:cNvSpPr>
          <p:nvPr/>
        </p:nvSpPr>
        <p:spPr bwMode="auto">
          <a:xfrm>
            <a:off x="4302125" y="2244725"/>
            <a:ext cx="17463"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77" name="Oval 173"/>
          <p:cNvSpPr>
            <a:spLocks noChangeAspect="1" noChangeArrowheads="1"/>
          </p:cNvSpPr>
          <p:nvPr/>
        </p:nvSpPr>
        <p:spPr bwMode="auto">
          <a:xfrm>
            <a:off x="3924300" y="2262188"/>
            <a:ext cx="17463"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78" name="Oval 174"/>
          <p:cNvSpPr>
            <a:spLocks noChangeAspect="1" noChangeArrowheads="1"/>
          </p:cNvSpPr>
          <p:nvPr/>
        </p:nvSpPr>
        <p:spPr bwMode="auto">
          <a:xfrm>
            <a:off x="3222625" y="2316163"/>
            <a:ext cx="17463"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79" name="Oval 175"/>
          <p:cNvSpPr>
            <a:spLocks noChangeAspect="1" noChangeArrowheads="1"/>
          </p:cNvSpPr>
          <p:nvPr/>
        </p:nvSpPr>
        <p:spPr bwMode="auto">
          <a:xfrm>
            <a:off x="3384550" y="2732088"/>
            <a:ext cx="17463"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80" name="Oval 176"/>
          <p:cNvSpPr>
            <a:spLocks noChangeAspect="1" noChangeArrowheads="1"/>
          </p:cNvSpPr>
          <p:nvPr/>
        </p:nvSpPr>
        <p:spPr bwMode="auto">
          <a:xfrm>
            <a:off x="3600450" y="2660650"/>
            <a:ext cx="17463"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81" name="Oval 177"/>
          <p:cNvSpPr>
            <a:spLocks noChangeAspect="1" noChangeArrowheads="1"/>
          </p:cNvSpPr>
          <p:nvPr/>
        </p:nvSpPr>
        <p:spPr bwMode="auto">
          <a:xfrm>
            <a:off x="3222625" y="2533650"/>
            <a:ext cx="17463"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82" name="Oval 178"/>
          <p:cNvSpPr>
            <a:spLocks noChangeAspect="1" noChangeArrowheads="1"/>
          </p:cNvSpPr>
          <p:nvPr/>
        </p:nvSpPr>
        <p:spPr bwMode="auto">
          <a:xfrm>
            <a:off x="3870325" y="2892425"/>
            <a:ext cx="17463" cy="17463"/>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
        <p:nvSpPr>
          <p:cNvPr id="47283" name="Oval 179"/>
          <p:cNvSpPr>
            <a:spLocks noChangeAspect="1" noChangeArrowheads="1"/>
          </p:cNvSpPr>
          <p:nvPr/>
        </p:nvSpPr>
        <p:spPr bwMode="auto">
          <a:xfrm>
            <a:off x="3798888" y="2100263"/>
            <a:ext cx="17462" cy="17462"/>
          </a:xfrm>
          <a:prstGeom prst="ellipse">
            <a:avLst/>
          </a:prstGeom>
          <a:solidFill>
            <a:srgbClr val="993300"/>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pPr algn="ctr"/>
            <a:endParaRPr lang="en-US" altLang="en-US">
              <a:solidFill>
                <a:srgbClr val="9933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69E022F-4531-473A-8AD8-9A2E67FEC836}" type="slidenum">
              <a:rPr lang="en-US" altLang="en-US"/>
              <a:pPr/>
              <a:t>26</a:t>
            </a:fld>
            <a:endParaRPr lang="en-US" altLang="en-US"/>
          </a:p>
        </p:txBody>
      </p:sp>
      <p:sp>
        <p:nvSpPr>
          <p:cNvPr id="19458" name="Rectangle 2"/>
          <p:cNvSpPr>
            <a:spLocks noChangeArrowheads="1"/>
          </p:cNvSpPr>
          <p:nvPr/>
        </p:nvSpPr>
        <p:spPr bwMode="auto">
          <a:xfrm>
            <a:off x="203200" y="396875"/>
            <a:ext cx="4286250" cy="225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3544" tIns="21772" rIns="43544" bIns="21772" anchor="ctr">
            <a:spAutoFit/>
          </a:bodyPr>
          <a:lstStyle>
            <a:lvl1pPr defTabSz="434975">
              <a:defRPr>
                <a:solidFill>
                  <a:schemeClr val="tx1"/>
                </a:solidFill>
                <a:latin typeface="Arial" panose="020B0604020202020204" pitchFamily="34" charset="0"/>
              </a:defRPr>
            </a:lvl1pPr>
            <a:lvl2pPr marL="217488" defTabSz="434975">
              <a:defRPr>
                <a:solidFill>
                  <a:schemeClr val="tx1"/>
                </a:solidFill>
                <a:latin typeface="Arial" panose="020B0604020202020204" pitchFamily="34" charset="0"/>
              </a:defRPr>
            </a:lvl2pPr>
            <a:lvl3pPr marL="434975" defTabSz="434975">
              <a:defRPr>
                <a:solidFill>
                  <a:schemeClr val="tx1"/>
                </a:solidFill>
                <a:latin typeface="Arial" panose="020B0604020202020204" pitchFamily="34" charset="0"/>
              </a:defRPr>
            </a:lvl3pPr>
            <a:lvl4pPr marL="652463" defTabSz="434975">
              <a:defRPr>
                <a:solidFill>
                  <a:schemeClr val="tx1"/>
                </a:solidFill>
                <a:latin typeface="Arial" panose="020B0604020202020204" pitchFamily="34" charset="0"/>
              </a:defRPr>
            </a:lvl4pPr>
            <a:lvl5pPr marL="871538" defTabSz="434975">
              <a:defRPr>
                <a:solidFill>
                  <a:schemeClr val="tx1"/>
                </a:solidFill>
                <a:latin typeface="Arial" panose="020B0604020202020204" pitchFamily="34" charset="0"/>
              </a:defRPr>
            </a:lvl5pPr>
            <a:lvl6pPr marL="1328738" defTabSz="434975" fontAlgn="base">
              <a:spcBef>
                <a:spcPct val="0"/>
              </a:spcBef>
              <a:spcAft>
                <a:spcPct val="0"/>
              </a:spcAft>
              <a:defRPr>
                <a:solidFill>
                  <a:schemeClr val="tx1"/>
                </a:solidFill>
                <a:latin typeface="Arial" panose="020B0604020202020204" pitchFamily="34" charset="0"/>
              </a:defRPr>
            </a:lvl6pPr>
            <a:lvl7pPr marL="1785938" defTabSz="434975" fontAlgn="base">
              <a:spcBef>
                <a:spcPct val="0"/>
              </a:spcBef>
              <a:spcAft>
                <a:spcPct val="0"/>
              </a:spcAft>
              <a:defRPr>
                <a:solidFill>
                  <a:schemeClr val="tx1"/>
                </a:solidFill>
                <a:latin typeface="Arial" panose="020B0604020202020204" pitchFamily="34" charset="0"/>
              </a:defRPr>
            </a:lvl7pPr>
            <a:lvl8pPr marL="2243138" defTabSz="434975" fontAlgn="base">
              <a:spcBef>
                <a:spcPct val="0"/>
              </a:spcBef>
              <a:spcAft>
                <a:spcPct val="0"/>
              </a:spcAft>
              <a:defRPr>
                <a:solidFill>
                  <a:schemeClr val="tx1"/>
                </a:solidFill>
                <a:latin typeface="Arial" panose="020B0604020202020204" pitchFamily="34" charset="0"/>
              </a:defRPr>
            </a:lvl8pPr>
            <a:lvl9pPr marL="2700338" defTabSz="434975" fontAlgn="base">
              <a:spcBef>
                <a:spcPct val="0"/>
              </a:spcBef>
              <a:spcAft>
                <a:spcPct val="0"/>
              </a:spcAft>
              <a:defRPr>
                <a:solidFill>
                  <a:schemeClr val="tx1"/>
                </a:solidFill>
                <a:latin typeface="Arial" panose="020B0604020202020204" pitchFamily="34" charset="0"/>
              </a:defRPr>
            </a:lvl9pPr>
          </a:lstStyle>
          <a:p>
            <a:r>
              <a:rPr lang="en-US" altLang="en-US" sz="1000" b="1">
                <a:solidFill>
                  <a:srgbClr val="FF0000"/>
                </a:solidFill>
              </a:rPr>
              <a:t>SECOND LAW OF THERMODYNAMICS</a:t>
            </a:r>
          </a:p>
          <a:p>
            <a:pPr>
              <a:lnSpc>
                <a:spcPct val="150000"/>
              </a:lnSpc>
            </a:pPr>
            <a:r>
              <a:rPr lang="en-US" altLang="en-US" sz="1200"/>
              <a:t>For an isolated system, the direction of spontaneous change is from: </a:t>
            </a:r>
          </a:p>
          <a:p>
            <a:pPr>
              <a:lnSpc>
                <a:spcPct val="150000"/>
              </a:lnSpc>
            </a:pPr>
            <a:r>
              <a:rPr lang="en-US" altLang="en-US" sz="1200"/>
              <a:t>*   </a:t>
            </a:r>
            <a:r>
              <a:rPr lang="en-US" altLang="en-US"/>
              <a:t>A situation of lesser probability to a situation of greater probability.</a:t>
            </a:r>
          </a:p>
          <a:p>
            <a:pPr>
              <a:lnSpc>
                <a:spcPct val="150000"/>
              </a:lnSpc>
            </a:pPr>
            <a:r>
              <a:rPr lang="en-US" altLang="en-US"/>
              <a:t>*    Order to disorder. </a:t>
            </a:r>
          </a:p>
          <a:p>
            <a:pPr>
              <a:lnSpc>
                <a:spcPct val="150000"/>
              </a:lnSpc>
              <a:buFontTx/>
              <a:buChar char="•"/>
            </a:pPr>
            <a:endParaRPr lang="en-US" altLang="en-US"/>
          </a:p>
          <a:p>
            <a:pPr>
              <a:lnSpc>
                <a:spcPct val="150000"/>
              </a:lnSpc>
            </a:pPr>
            <a:r>
              <a:rPr lang="en-US" altLang="en-US" sz="1200">
                <a:solidFill>
                  <a:srgbClr val="FF0000"/>
                </a:solidFill>
              </a:rPr>
              <a:t>The entropy of an isolated system increases or remains the same.</a:t>
            </a:r>
          </a:p>
          <a:p>
            <a:pPr eaLnBrk="0" hangingPunct="0">
              <a:lnSpc>
                <a:spcPct val="150000"/>
              </a:lnSpc>
            </a:pPr>
            <a:endParaRPr lang="en-US" altLang="en-US" sz="1200">
              <a:sym typeface="Symbol" panose="05050102010706020507" pitchFamily="18" charset="2"/>
            </a:endParaRPr>
          </a:p>
        </p:txBody>
      </p:sp>
      <p:graphicFrame>
        <p:nvGraphicFramePr>
          <p:cNvPr id="19459" name="Object 3"/>
          <p:cNvGraphicFramePr>
            <a:graphicFrameLocks noChangeAspect="1"/>
          </p:cNvGraphicFramePr>
          <p:nvPr/>
        </p:nvGraphicFramePr>
        <p:xfrm>
          <a:off x="1854200" y="2254250"/>
          <a:ext cx="863600" cy="280988"/>
        </p:xfrm>
        <a:graphic>
          <a:graphicData uri="http://schemas.openxmlformats.org/presentationml/2006/ole">
            <mc:AlternateContent xmlns:mc="http://schemas.openxmlformats.org/markup-compatibility/2006">
              <mc:Choice xmlns:v="urn:schemas-microsoft-com:vml" Requires="v">
                <p:oleObj spid="_x0000_s19460" name="Equation" r:id="rId3" imgW="545760" imgH="177480" progId="Equation.DSMT4">
                  <p:embed/>
                </p:oleObj>
              </mc:Choice>
              <mc:Fallback>
                <p:oleObj name="Equation" r:id="rId3" imgW="545760" imgH="17748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4200" y="2254250"/>
                        <a:ext cx="863600" cy="28098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C9C960A9-7EB1-4F6F-9C8D-400FB1C3696E}" type="slidenum">
              <a:rPr lang="en-US" altLang="en-US"/>
              <a:pPr/>
              <a:t>27</a:t>
            </a:fld>
            <a:endParaRPr lang="en-US" altLang="en-US"/>
          </a:p>
        </p:txBody>
      </p:sp>
      <p:sp>
        <p:nvSpPr>
          <p:cNvPr id="17412" name="Rectangle 4"/>
          <p:cNvSpPr>
            <a:spLocks noChangeArrowheads="1"/>
          </p:cNvSpPr>
          <p:nvPr/>
        </p:nvSpPr>
        <p:spPr bwMode="auto">
          <a:xfrm>
            <a:off x="53975" y="98425"/>
            <a:ext cx="4221163" cy="198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spAutoFit/>
          </a:bodyPr>
          <a:lstStyle>
            <a:lvl1pPr>
              <a:tabLst>
                <a:tab pos="628650" algn="r"/>
                <a:tab pos="1362075" algn="r"/>
                <a:tab pos="2636838" algn="ctr"/>
                <a:tab pos="2759075" algn="r"/>
                <a:tab pos="3667125" algn="r"/>
                <a:tab pos="4679950" algn="r"/>
                <a:tab pos="5273675" algn="r"/>
              </a:tabLst>
              <a:defRPr>
                <a:solidFill>
                  <a:schemeClr val="tx1"/>
                </a:solidFill>
                <a:latin typeface="Arial" panose="020B0604020202020204" pitchFamily="34" charset="0"/>
              </a:defRPr>
            </a:lvl1pPr>
            <a:lvl2pPr>
              <a:tabLst>
                <a:tab pos="628650" algn="r"/>
                <a:tab pos="1362075" algn="r"/>
                <a:tab pos="2636838" algn="ctr"/>
                <a:tab pos="2759075" algn="r"/>
                <a:tab pos="3667125" algn="r"/>
                <a:tab pos="4679950" algn="r"/>
                <a:tab pos="5273675" algn="r"/>
              </a:tabLst>
              <a:defRPr>
                <a:solidFill>
                  <a:schemeClr val="tx1"/>
                </a:solidFill>
                <a:latin typeface="Arial" panose="020B0604020202020204" pitchFamily="34" charset="0"/>
              </a:defRPr>
            </a:lvl2pPr>
            <a:lvl3pPr>
              <a:tabLst>
                <a:tab pos="628650" algn="r"/>
                <a:tab pos="1362075" algn="r"/>
                <a:tab pos="2636838" algn="ctr"/>
                <a:tab pos="2759075" algn="r"/>
                <a:tab pos="3667125" algn="r"/>
                <a:tab pos="4679950" algn="r"/>
                <a:tab pos="5273675" algn="r"/>
              </a:tabLst>
              <a:defRPr>
                <a:solidFill>
                  <a:schemeClr val="tx1"/>
                </a:solidFill>
                <a:latin typeface="Arial" panose="020B0604020202020204" pitchFamily="34" charset="0"/>
              </a:defRPr>
            </a:lvl3pPr>
            <a:lvl4pPr>
              <a:tabLst>
                <a:tab pos="628650" algn="r"/>
                <a:tab pos="1362075" algn="r"/>
                <a:tab pos="2636838" algn="ctr"/>
                <a:tab pos="2759075" algn="r"/>
                <a:tab pos="3667125" algn="r"/>
                <a:tab pos="4679950" algn="r"/>
                <a:tab pos="5273675" algn="r"/>
              </a:tabLst>
              <a:defRPr>
                <a:solidFill>
                  <a:schemeClr val="tx1"/>
                </a:solidFill>
                <a:latin typeface="Arial" panose="020B0604020202020204" pitchFamily="34" charset="0"/>
              </a:defRPr>
            </a:lvl4pPr>
            <a:lvl5pPr>
              <a:tabLst>
                <a:tab pos="628650" algn="r"/>
                <a:tab pos="1362075" algn="r"/>
                <a:tab pos="2636838" algn="ctr"/>
                <a:tab pos="2759075" algn="r"/>
                <a:tab pos="3667125" algn="r"/>
                <a:tab pos="4679950" algn="r"/>
                <a:tab pos="5273675" algn="r"/>
              </a:tabLst>
              <a:defRPr>
                <a:solidFill>
                  <a:schemeClr val="tx1"/>
                </a:solidFill>
                <a:latin typeface="Arial" panose="020B0604020202020204" pitchFamily="34" charset="0"/>
              </a:defRPr>
            </a:lvl5pPr>
            <a:lvl6pPr fontAlgn="base">
              <a:spcBef>
                <a:spcPct val="0"/>
              </a:spcBef>
              <a:spcAft>
                <a:spcPct val="0"/>
              </a:spcAft>
              <a:tabLst>
                <a:tab pos="628650" algn="r"/>
                <a:tab pos="1362075" algn="r"/>
                <a:tab pos="2636838" algn="ctr"/>
                <a:tab pos="2759075" algn="r"/>
                <a:tab pos="3667125" algn="r"/>
                <a:tab pos="4679950" algn="r"/>
                <a:tab pos="5273675" algn="r"/>
              </a:tabLst>
              <a:defRPr>
                <a:solidFill>
                  <a:schemeClr val="tx1"/>
                </a:solidFill>
                <a:latin typeface="Arial" panose="020B0604020202020204" pitchFamily="34" charset="0"/>
              </a:defRPr>
            </a:lvl6pPr>
            <a:lvl7pPr fontAlgn="base">
              <a:spcBef>
                <a:spcPct val="0"/>
              </a:spcBef>
              <a:spcAft>
                <a:spcPct val="0"/>
              </a:spcAft>
              <a:tabLst>
                <a:tab pos="628650" algn="r"/>
                <a:tab pos="1362075" algn="r"/>
                <a:tab pos="2636838" algn="ctr"/>
                <a:tab pos="2759075" algn="r"/>
                <a:tab pos="3667125" algn="r"/>
                <a:tab pos="4679950" algn="r"/>
                <a:tab pos="5273675" algn="r"/>
              </a:tabLst>
              <a:defRPr>
                <a:solidFill>
                  <a:schemeClr val="tx1"/>
                </a:solidFill>
                <a:latin typeface="Arial" panose="020B0604020202020204" pitchFamily="34" charset="0"/>
              </a:defRPr>
            </a:lvl7pPr>
            <a:lvl8pPr fontAlgn="base">
              <a:spcBef>
                <a:spcPct val="0"/>
              </a:spcBef>
              <a:spcAft>
                <a:spcPct val="0"/>
              </a:spcAft>
              <a:tabLst>
                <a:tab pos="628650" algn="r"/>
                <a:tab pos="1362075" algn="r"/>
                <a:tab pos="2636838" algn="ctr"/>
                <a:tab pos="2759075" algn="r"/>
                <a:tab pos="3667125" algn="r"/>
                <a:tab pos="4679950" algn="r"/>
                <a:tab pos="5273675" algn="r"/>
              </a:tabLst>
              <a:defRPr>
                <a:solidFill>
                  <a:schemeClr val="tx1"/>
                </a:solidFill>
                <a:latin typeface="Arial" panose="020B0604020202020204" pitchFamily="34" charset="0"/>
              </a:defRPr>
            </a:lvl8pPr>
            <a:lvl9pPr fontAlgn="base">
              <a:spcBef>
                <a:spcPct val="0"/>
              </a:spcBef>
              <a:spcAft>
                <a:spcPct val="0"/>
              </a:spcAft>
              <a:tabLst>
                <a:tab pos="628650" algn="r"/>
                <a:tab pos="1362075" algn="r"/>
                <a:tab pos="2636838" algn="ctr"/>
                <a:tab pos="2759075" algn="r"/>
                <a:tab pos="3667125" algn="r"/>
                <a:tab pos="4679950" algn="r"/>
                <a:tab pos="5273675" algn="r"/>
              </a:tabLst>
              <a:defRPr>
                <a:solidFill>
                  <a:schemeClr val="tx1"/>
                </a:solidFill>
                <a:latin typeface="Arial" panose="020B0604020202020204" pitchFamily="34" charset="0"/>
              </a:defRPr>
            </a:lvl9pPr>
          </a:lstStyle>
          <a:p>
            <a:r>
              <a:rPr lang="en-US" altLang="en-US" sz="1000" b="1">
                <a:solidFill>
                  <a:srgbClr val="FF0000"/>
                </a:solidFill>
              </a:rPr>
              <a:t>Second Law of Thermodynamics: </a:t>
            </a:r>
            <a:r>
              <a:rPr lang="en-AU" altLang="en-US" sz="1000" b="1">
                <a:solidFill>
                  <a:srgbClr val="FF0000"/>
                </a:solidFill>
              </a:rPr>
              <a:t>statements of what is impossible</a:t>
            </a:r>
          </a:p>
        </p:txBody>
      </p:sp>
      <p:sp>
        <p:nvSpPr>
          <p:cNvPr id="17413" name="Rectangle 5"/>
          <p:cNvSpPr>
            <a:spLocks noChangeArrowheads="1"/>
          </p:cNvSpPr>
          <p:nvPr/>
        </p:nvSpPr>
        <p:spPr bwMode="auto">
          <a:xfrm>
            <a:off x="125413" y="515938"/>
            <a:ext cx="4175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tabLst>
                <a:tab pos="457200" algn="r"/>
                <a:tab pos="628650" algn="l"/>
                <a:tab pos="1362075" algn="l"/>
                <a:tab pos="2636838" algn="ctr"/>
                <a:tab pos="2759075" algn="l"/>
                <a:tab pos="3667125" algn="l"/>
                <a:tab pos="4679950" algn="l"/>
                <a:tab pos="5273675" algn="r"/>
              </a:tabLst>
              <a:defRPr>
                <a:solidFill>
                  <a:schemeClr val="tx1"/>
                </a:solidFill>
                <a:latin typeface="Arial" panose="020B0604020202020204" pitchFamily="34" charset="0"/>
              </a:defRPr>
            </a:lvl1pPr>
            <a:lvl2pPr>
              <a:tabLst>
                <a:tab pos="457200" algn="r"/>
                <a:tab pos="628650" algn="l"/>
                <a:tab pos="1362075" algn="l"/>
                <a:tab pos="2636838" algn="ctr"/>
                <a:tab pos="2759075" algn="l"/>
                <a:tab pos="3667125" algn="l"/>
                <a:tab pos="4679950" algn="l"/>
                <a:tab pos="5273675" algn="r"/>
              </a:tabLst>
              <a:defRPr>
                <a:solidFill>
                  <a:schemeClr val="tx1"/>
                </a:solidFill>
                <a:latin typeface="Arial" panose="020B0604020202020204" pitchFamily="34" charset="0"/>
              </a:defRPr>
            </a:lvl2pPr>
            <a:lvl3pPr>
              <a:tabLst>
                <a:tab pos="457200" algn="r"/>
                <a:tab pos="628650" algn="l"/>
                <a:tab pos="1362075" algn="l"/>
                <a:tab pos="2636838" algn="ctr"/>
                <a:tab pos="2759075" algn="l"/>
                <a:tab pos="3667125" algn="l"/>
                <a:tab pos="4679950" algn="l"/>
                <a:tab pos="5273675" algn="r"/>
              </a:tabLst>
              <a:defRPr>
                <a:solidFill>
                  <a:schemeClr val="tx1"/>
                </a:solidFill>
                <a:latin typeface="Arial" panose="020B0604020202020204" pitchFamily="34" charset="0"/>
              </a:defRPr>
            </a:lvl3pPr>
            <a:lvl4pPr>
              <a:tabLst>
                <a:tab pos="457200" algn="r"/>
                <a:tab pos="628650" algn="l"/>
                <a:tab pos="1362075" algn="l"/>
                <a:tab pos="2636838" algn="ctr"/>
                <a:tab pos="2759075" algn="l"/>
                <a:tab pos="3667125" algn="l"/>
                <a:tab pos="4679950" algn="l"/>
                <a:tab pos="5273675" algn="r"/>
              </a:tabLst>
              <a:defRPr>
                <a:solidFill>
                  <a:schemeClr val="tx1"/>
                </a:solidFill>
                <a:latin typeface="Arial" panose="020B0604020202020204" pitchFamily="34" charset="0"/>
              </a:defRPr>
            </a:lvl4pPr>
            <a:lvl5pPr>
              <a:tabLst>
                <a:tab pos="457200" algn="r"/>
                <a:tab pos="628650" algn="l"/>
                <a:tab pos="1362075" algn="l"/>
                <a:tab pos="2636838" algn="ctr"/>
                <a:tab pos="2759075" algn="l"/>
                <a:tab pos="3667125" algn="l"/>
                <a:tab pos="4679950" algn="l"/>
                <a:tab pos="5273675" algn="r"/>
              </a:tabLst>
              <a:defRPr>
                <a:solidFill>
                  <a:schemeClr val="tx1"/>
                </a:solidFill>
                <a:latin typeface="Arial" panose="020B0604020202020204" pitchFamily="34" charset="0"/>
              </a:defRPr>
            </a:lvl5pPr>
            <a:lvl6pPr fontAlgn="base">
              <a:spcBef>
                <a:spcPct val="0"/>
              </a:spcBef>
              <a:spcAft>
                <a:spcPct val="0"/>
              </a:spcAft>
              <a:tabLst>
                <a:tab pos="457200" algn="r"/>
                <a:tab pos="628650" algn="l"/>
                <a:tab pos="1362075" algn="l"/>
                <a:tab pos="2636838" algn="ctr"/>
                <a:tab pos="2759075" algn="l"/>
                <a:tab pos="3667125" algn="l"/>
                <a:tab pos="4679950" algn="l"/>
                <a:tab pos="5273675" algn="r"/>
              </a:tabLst>
              <a:defRPr>
                <a:solidFill>
                  <a:schemeClr val="tx1"/>
                </a:solidFill>
                <a:latin typeface="Arial" panose="020B0604020202020204" pitchFamily="34" charset="0"/>
              </a:defRPr>
            </a:lvl6pPr>
            <a:lvl7pPr fontAlgn="base">
              <a:spcBef>
                <a:spcPct val="0"/>
              </a:spcBef>
              <a:spcAft>
                <a:spcPct val="0"/>
              </a:spcAft>
              <a:tabLst>
                <a:tab pos="457200" algn="r"/>
                <a:tab pos="628650" algn="l"/>
                <a:tab pos="1362075" algn="l"/>
                <a:tab pos="2636838" algn="ctr"/>
                <a:tab pos="2759075" algn="l"/>
                <a:tab pos="3667125" algn="l"/>
                <a:tab pos="4679950" algn="l"/>
                <a:tab pos="5273675" algn="r"/>
              </a:tabLst>
              <a:defRPr>
                <a:solidFill>
                  <a:schemeClr val="tx1"/>
                </a:solidFill>
                <a:latin typeface="Arial" panose="020B0604020202020204" pitchFamily="34" charset="0"/>
              </a:defRPr>
            </a:lvl7pPr>
            <a:lvl8pPr fontAlgn="base">
              <a:spcBef>
                <a:spcPct val="0"/>
              </a:spcBef>
              <a:spcAft>
                <a:spcPct val="0"/>
              </a:spcAft>
              <a:tabLst>
                <a:tab pos="457200" algn="r"/>
                <a:tab pos="628650" algn="l"/>
                <a:tab pos="1362075" algn="l"/>
                <a:tab pos="2636838" algn="ctr"/>
                <a:tab pos="2759075" algn="l"/>
                <a:tab pos="3667125" algn="l"/>
                <a:tab pos="4679950" algn="l"/>
                <a:tab pos="5273675" algn="r"/>
              </a:tabLst>
              <a:defRPr>
                <a:solidFill>
                  <a:schemeClr val="tx1"/>
                </a:solidFill>
                <a:latin typeface="Arial" panose="020B0604020202020204" pitchFamily="34" charset="0"/>
              </a:defRPr>
            </a:lvl8pPr>
            <a:lvl9pPr fontAlgn="base">
              <a:spcBef>
                <a:spcPct val="0"/>
              </a:spcBef>
              <a:spcAft>
                <a:spcPct val="0"/>
              </a:spcAft>
              <a:tabLst>
                <a:tab pos="457200" algn="r"/>
                <a:tab pos="628650" algn="l"/>
                <a:tab pos="1362075" algn="l"/>
                <a:tab pos="2636838" algn="ctr"/>
                <a:tab pos="2759075" algn="l"/>
                <a:tab pos="3667125" algn="l"/>
                <a:tab pos="4679950" algn="l"/>
                <a:tab pos="5273675" algn="r"/>
              </a:tabLst>
              <a:defRPr>
                <a:solidFill>
                  <a:schemeClr val="tx1"/>
                </a:solidFill>
                <a:latin typeface="Arial" panose="020B0604020202020204" pitchFamily="34" charset="0"/>
              </a:defRPr>
            </a:lvl9pPr>
          </a:lstStyle>
          <a:p>
            <a:pPr>
              <a:buFont typeface="Symbol" panose="05050102010706020507" pitchFamily="18" charset="2"/>
              <a:buNone/>
            </a:pPr>
            <a:r>
              <a:rPr lang="en-AU" altLang="en-US" sz="1200"/>
              <a:t>Direction of thermodynamics processes: Heat always flows spontaneously from a hot object to a cooler one.</a:t>
            </a:r>
            <a:r>
              <a:rPr lang="en-AU" altLang="en-US"/>
              <a:t> </a:t>
            </a:r>
          </a:p>
        </p:txBody>
      </p:sp>
      <p:sp>
        <p:nvSpPr>
          <p:cNvPr id="17414" name="Rectangle 6"/>
          <p:cNvSpPr>
            <a:spLocks noChangeArrowheads="1"/>
          </p:cNvSpPr>
          <p:nvPr/>
        </p:nvSpPr>
        <p:spPr bwMode="auto">
          <a:xfrm>
            <a:off x="198438" y="1165225"/>
            <a:ext cx="417512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tabLst>
                <a:tab pos="457200" algn="r"/>
                <a:tab pos="628650" algn="l"/>
                <a:tab pos="1362075" algn="l"/>
                <a:tab pos="2636838" algn="ctr"/>
                <a:tab pos="2759075" algn="l"/>
                <a:tab pos="3667125" algn="l"/>
                <a:tab pos="4679950" algn="l"/>
                <a:tab pos="5273675" algn="r"/>
              </a:tabLst>
              <a:defRPr>
                <a:solidFill>
                  <a:schemeClr val="tx1"/>
                </a:solidFill>
                <a:latin typeface="Arial" panose="020B0604020202020204" pitchFamily="34" charset="0"/>
              </a:defRPr>
            </a:lvl1pPr>
            <a:lvl2pPr>
              <a:tabLst>
                <a:tab pos="457200" algn="r"/>
                <a:tab pos="628650" algn="l"/>
                <a:tab pos="1362075" algn="l"/>
                <a:tab pos="2636838" algn="ctr"/>
                <a:tab pos="2759075" algn="l"/>
                <a:tab pos="3667125" algn="l"/>
                <a:tab pos="4679950" algn="l"/>
                <a:tab pos="5273675" algn="r"/>
              </a:tabLst>
              <a:defRPr>
                <a:solidFill>
                  <a:schemeClr val="tx1"/>
                </a:solidFill>
                <a:latin typeface="Arial" panose="020B0604020202020204" pitchFamily="34" charset="0"/>
              </a:defRPr>
            </a:lvl2pPr>
            <a:lvl3pPr>
              <a:tabLst>
                <a:tab pos="457200" algn="r"/>
                <a:tab pos="628650" algn="l"/>
                <a:tab pos="1362075" algn="l"/>
                <a:tab pos="2636838" algn="ctr"/>
                <a:tab pos="2759075" algn="l"/>
                <a:tab pos="3667125" algn="l"/>
                <a:tab pos="4679950" algn="l"/>
                <a:tab pos="5273675" algn="r"/>
              </a:tabLst>
              <a:defRPr>
                <a:solidFill>
                  <a:schemeClr val="tx1"/>
                </a:solidFill>
                <a:latin typeface="Arial" panose="020B0604020202020204" pitchFamily="34" charset="0"/>
              </a:defRPr>
            </a:lvl3pPr>
            <a:lvl4pPr>
              <a:tabLst>
                <a:tab pos="457200" algn="r"/>
                <a:tab pos="628650" algn="l"/>
                <a:tab pos="1362075" algn="l"/>
                <a:tab pos="2636838" algn="ctr"/>
                <a:tab pos="2759075" algn="l"/>
                <a:tab pos="3667125" algn="l"/>
                <a:tab pos="4679950" algn="l"/>
                <a:tab pos="5273675" algn="r"/>
              </a:tabLst>
              <a:defRPr>
                <a:solidFill>
                  <a:schemeClr val="tx1"/>
                </a:solidFill>
                <a:latin typeface="Arial" panose="020B0604020202020204" pitchFamily="34" charset="0"/>
              </a:defRPr>
            </a:lvl4pPr>
            <a:lvl5pPr>
              <a:tabLst>
                <a:tab pos="457200" algn="r"/>
                <a:tab pos="628650" algn="l"/>
                <a:tab pos="1362075" algn="l"/>
                <a:tab pos="2636838" algn="ctr"/>
                <a:tab pos="2759075" algn="l"/>
                <a:tab pos="3667125" algn="l"/>
                <a:tab pos="4679950" algn="l"/>
                <a:tab pos="5273675" algn="r"/>
              </a:tabLst>
              <a:defRPr>
                <a:solidFill>
                  <a:schemeClr val="tx1"/>
                </a:solidFill>
                <a:latin typeface="Arial" panose="020B0604020202020204" pitchFamily="34" charset="0"/>
              </a:defRPr>
            </a:lvl5pPr>
            <a:lvl6pPr fontAlgn="base">
              <a:spcBef>
                <a:spcPct val="0"/>
              </a:spcBef>
              <a:spcAft>
                <a:spcPct val="0"/>
              </a:spcAft>
              <a:tabLst>
                <a:tab pos="457200" algn="r"/>
                <a:tab pos="628650" algn="l"/>
                <a:tab pos="1362075" algn="l"/>
                <a:tab pos="2636838" algn="ctr"/>
                <a:tab pos="2759075" algn="l"/>
                <a:tab pos="3667125" algn="l"/>
                <a:tab pos="4679950" algn="l"/>
                <a:tab pos="5273675" algn="r"/>
              </a:tabLst>
              <a:defRPr>
                <a:solidFill>
                  <a:schemeClr val="tx1"/>
                </a:solidFill>
                <a:latin typeface="Arial" panose="020B0604020202020204" pitchFamily="34" charset="0"/>
              </a:defRPr>
            </a:lvl6pPr>
            <a:lvl7pPr fontAlgn="base">
              <a:spcBef>
                <a:spcPct val="0"/>
              </a:spcBef>
              <a:spcAft>
                <a:spcPct val="0"/>
              </a:spcAft>
              <a:tabLst>
                <a:tab pos="457200" algn="r"/>
                <a:tab pos="628650" algn="l"/>
                <a:tab pos="1362075" algn="l"/>
                <a:tab pos="2636838" algn="ctr"/>
                <a:tab pos="2759075" algn="l"/>
                <a:tab pos="3667125" algn="l"/>
                <a:tab pos="4679950" algn="l"/>
                <a:tab pos="5273675" algn="r"/>
              </a:tabLst>
              <a:defRPr>
                <a:solidFill>
                  <a:schemeClr val="tx1"/>
                </a:solidFill>
                <a:latin typeface="Arial" panose="020B0604020202020204" pitchFamily="34" charset="0"/>
              </a:defRPr>
            </a:lvl7pPr>
            <a:lvl8pPr fontAlgn="base">
              <a:spcBef>
                <a:spcPct val="0"/>
              </a:spcBef>
              <a:spcAft>
                <a:spcPct val="0"/>
              </a:spcAft>
              <a:tabLst>
                <a:tab pos="457200" algn="r"/>
                <a:tab pos="628650" algn="l"/>
                <a:tab pos="1362075" algn="l"/>
                <a:tab pos="2636838" algn="ctr"/>
                <a:tab pos="2759075" algn="l"/>
                <a:tab pos="3667125" algn="l"/>
                <a:tab pos="4679950" algn="l"/>
                <a:tab pos="5273675" algn="r"/>
              </a:tabLst>
              <a:defRPr>
                <a:solidFill>
                  <a:schemeClr val="tx1"/>
                </a:solidFill>
                <a:latin typeface="Arial" panose="020B0604020202020204" pitchFamily="34" charset="0"/>
              </a:defRPr>
            </a:lvl8pPr>
            <a:lvl9pPr fontAlgn="base">
              <a:spcBef>
                <a:spcPct val="0"/>
              </a:spcBef>
              <a:spcAft>
                <a:spcPct val="0"/>
              </a:spcAft>
              <a:tabLst>
                <a:tab pos="457200" algn="r"/>
                <a:tab pos="628650" algn="l"/>
                <a:tab pos="1362075" algn="l"/>
                <a:tab pos="2636838" algn="ctr"/>
                <a:tab pos="2759075" algn="l"/>
                <a:tab pos="3667125" algn="l"/>
                <a:tab pos="4679950" algn="l"/>
                <a:tab pos="5273675" algn="r"/>
              </a:tabLst>
              <a:defRPr>
                <a:solidFill>
                  <a:schemeClr val="tx1"/>
                </a:solidFill>
                <a:latin typeface="Arial" panose="020B0604020202020204" pitchFamily="34" charset="0"/>
              </a:defRPr>
            </a:lvl9pPr>
          </a:lstStyle>
          <a:p>
            <a:pPr>
              <a:buFont typeface="Symbol" panose="05050102010706020507" pitchFamily="18" charset="2"/>
              <a:buNone/>
            </a:pPr>
            <a:r>
              <a:rPr lang="en-AU" altLang="en-US" sz="1200" b="1" i="1">
                <a:solidFill>
                  <a:srgbClr val="0000FF"/>
                </a:solidFill>
              </a:rPr>
              <a:t>Irreversible processes</a:t>
            </a:r>
            <a:r>
              <a:rPr lang="en-AU" altLang="en-US" sz="1200">
                <a:solidFill>
                  <a:srgbClr val="0000FF"/>
                </a:solidFill>
              </a:rPr>
              <a:t> (processes that proceed spontaneously in one direction but not other) – inherent one-way processes in nature - perfume from an open bottle will spread throughout a room – the perfume molecules will never spontaneous gather back into the bottle; miscible liquids left to themselves always tend to mix, not to un-mix</a:t>
            </a:r>
            <a:r>
              <a:rPr lang="en-AU" altLang="en-US">
                <a:solidFill>
                  <a:srgbClr val="0000FF"/>
                </a:solidFill>
              </a:rPr>
              <a:t>.</a:t>
            </a:r>
          </a:p>
        </p:txBody>
      </p:sp>
      <p:sp>
        <p:nvSpPr>
          <p:cNvPr id="17415" name="Rectangle 7"/>
          <p:cNvSpPr>
            <a:spLocks noChangeArrowheads="1"/>
          </p:cNvSpPr>
          <p:nvPr/>
        </p:nvSpPr>
        <p:spPr bwMode="auto">
          <a:xfrm>
            <a:off x="198438" y="2506663"/>
            <a:ext cx="4165600" cy="28416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en-US" b="1"/>
              <a:t>All irreversible changes </a:t>
            </a:r>
            <a:r>
              <a:rPr lang="en-US" altLang="en-US" sz="1200" b="1">
                <a:latin typeface="Times New Roman" panose="02020603050405020304" pitchFamily="18" charset="0"/>
                <a:sym typeface="Symbol" panose="05050102010706020507" pitchFamily="18" charset="2"/>
              </a:rPr>
              <a:t></a:t>
            </a:r>
            <a:r>
              <a:rPr lang="en-US" altLang="en-US" sz="1200" b="1" i="1">
                <a:latin typeface="Times New Roman" panose="02020603050405020304" pitchFamily="18" charset="0"/>
              </a:rPr>
              <a:t>S</a:t>
            </a:r>
            <a:r>
              <a:rPr lang="en-US" altLang="en-US" sz="1200" b="1">
                <a:latin typeface="Times New Roman" panose="02020603050405020304" pitchFamily="18" charset="0"/>
                <a:sym typeface="Symbol" panose="05050102010706020507" pitchFamily="18" charset="2"/>
              </a:rPr>
              <a:t> &gt; 0</a:t>
            </a:r>
            <a:r>
              <a:rPr lang="en-US" altLang="en-US" b="1">
                <a:sym typeface="Symbol" panose="05050102010706020507" pitchFamily="18" charset="2"/>
              </a:rPr>
              <a:t>  </a:t>
            </a:r>
            <a:r>
              <a:rPr lang="en-US" altLang="en-US" b="1"/>
              <a:t> entropy is not a conserved quantity</a:t>
            </a:r>
            <a:r>
              <a:rPr lang="en-US" altLang="en-US">
                <a:sym typeface="Symbol" panose="05050102010706020507" pitchFamily="18" charset="2"/>
              </a:rPr>
              <a:t>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0BEC02F-671F-442A-8CAD-BA9DBA7FE974}" type="slidenum">
              <a:rPr lang="en-US" altLang="en-US"/>
              <a:pPr/>
              <a:t>28</a:t>
            </a:fld>
            <a:endParaRPr lang="en-US" altLang="en-US"/>
          </a:p>
        </p:txBody>
      </p:sp>
      <p:sp>
        <p:nvSpPr>
          <p:cNvPr id="58370" name="Text Box 2"/>
          <p:cNvSpPr txBox="1">
            <a:spLocks noChangeArrowheads="1"/>
          </p:cNvSpPr>
          <p:nvPr/>
        </p:nvSpPr>
        <p:spPr bwMode="auto">
          <a:xfrm>
            <a:off x="88900" y="50800"/>
            <a:ext cx="4387850"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sz="1000" b="1" u="sng">
                <a:solidFill>
                  <a:srgbClr val="0000FF"/>
                </a:solidFill>
              </a:rPr>
              <a:t>Macroscopic View of Entropy</a:t>
            </a:r>
          </a:p>
          <a:p>
            <a:endParaRPr lang="en-US" altLang="en-US" u="sng"/>
          </a:p>
          <a:p>
            <a:r>
              <a:rPr lang="en-AU" altLang="en-US" b="1">
                <a:solidFill>
                  <a:srgbClr val="FF0000"/>
                </a:solidFill>
              </a:rPr>
              <a:t>ENTROPY</a:t>
            </a:r>
            <a:r>
              <a:rPr lang="en-AU" altLang="en-US"/>
              <a:t> </a:t>
            </a:r>
            <a:r>
              <a:rPr lang="en-AU" altLang="en-US" b="1">
                <a:solidFill>
                  <a:srgbClr val="0000FF"/>
                </a:solidFill>
              </a:rPr>
              <a:t>measure of disorder</a:t>
            </a:r>
            <a:r>
              <a:rPr lang="en-AU" altLang="en-US"/>
              <a:t> e.g. when a gas is heated and expands, the gas is in a more disordered state and gas molecules have more randomness of position than before since they are moving in a larger volume.</a:t>
            </a:r>
            <a:endParaRPr lang="en-US" altLang="en-US"/>
          </a:p>
          <a:p>
            <a:endParaRPr lang="en-US" altLang="en-US" sz="1000" b="1">
              <a:solidFill>
                <a:srgbClr val="FF0000"/>
              </a:solidFill>
            </a:endParaRPr>
          </a:p>
          <a:p>
            <a:r>
              <a:rPr lang="en-US" altLang="en-US" sz="1000"/>
              <a:t>Consider adding heat </a:t>
            </a:r>
            <a:r>
              <a:rPr lang="en-US" altLang="en-US" sz="1000" i="1">
                <a:latin typeface="Times New Roman" panose="02020603050405020304" pitchFamily="18" charset="0"/>
              </a:rPr>
              <a:t>dQ</a:t>
            </a:r>
            <a:r>
              <a:rPr lang="en-US" altLang="en-US" sz="1000"/>
              <a:t> and let the gas expand isothermally</a:t>
            </a:r>
          </a:p>
          <a:p>
            <a:endParaRPr lang="en-US" altLang="en-US" sz="1000"/>
          </a:p>
          <a:p>
            <a:r>
              <a:rPr lang="en-US" altLang="en-US" sz="1000" i="1">
                <a:latin typeface="Times New Roman" panose="02020603050405020304" pitchFamily="18" charset="0"/>
              </a:rPr>
              <a:t>dQ</a:t>
            </a:r>
            <a:r>
              <a:rPr lang="en-US" altLang="en-US" sz="1000">
                <a:latin typeface="Times New Roman" panose="02020603050405020304" pitchFamily="18" charset="0"/>
              </a:rPr>
              <a:t> = d</a:t>
            </a:r>
            <a:r>
              <a:rPr lang="en-US" altLang="en-US" sz="1000" i="1">
                <a:latin typeface="Times New Roman" panose="02020603050405020304" pitchFamily="18" charset="0"/>
              </a:rPr>
              <a:t>W</a:t>
            </a:r>
            <a:r>
              <a:rPr lang="en-US" altLang="en-US" sz="1000">
                <a:latin typeface="Times New Roman" panose="02020603050405020304" pitchFamily="18" charset="0"/>
              </a:rPr>
              <a:t> = </a:t>
            </a:r>
            <a:r>
              <a:rPr lang="en-US" altLang="en-US" sz="1000" i="1">
                <a:latin typeface="Times New Roman" panose="02020603050405020304" pitchFamily="18" charset="0"/>
              </a:rPr>
              <a:t>p</a:t>
            </a:r>
            <a:r>
              <a:rPr lang="en-US" altLang="en-US" sz="1000">
                <a:latin typeface="Times New Roman" panose="02020603050405020304" pitchFamily="18" charset="0"/>
              </a:rPr>
              <a:t> d</a:t>
            </a:r>
            <a:r>
              <a:rPr lang="en-US" altLang="en-US" sz="1000" i="1">
                <a:latin typeface="Times New Roman" panose="02020603050405020304" pitchFamily="18" charset="0"/>
              </a:rPr>
              <a:t>V</a:t>
            </a:r>
            <a:r>
              <a:rPr lang="en-US" altLang="en-US" sz="1000">
                <a:latin typeface="Times New Roman" panose="02020603050405020304" pitchFamily="18" charset="0"/>
              </a:rPr>
              <a:t> = </a:t>
            </a:r>
            <a:r>
              <a:rPr lang="en-US" altLang="en-US" sz="1000" i="1">
                <a:latin typeface="Times New Roman" panose="02020603050405020304" pitchFamily="18" charset="0"/>
              </a:rPr>
              <a:t>n R T </a:t>
            </a:r>
            <a:r>
              <a:rPr lang="en-US" altLang="en-US" sz="1000">
                <a:latin typeface="Times New Roman" panose="02020603050405020304" pitchFamily="18" charset="0"/>
              </a:rPr>
              <a:t>(d</a:t>
            </a:r>
            <a:r>
              <a:rPr lang="en-US" altLang="en-US" sz="1000" i="1">
                <a:latin typeface="Times New Roman" panose="02020603050405020304" pitchFamily="18" charset="0"/>
              </a:rPr>
              <a:t>V</a:t>
            </a:r>
            <a:r>
              <a:rPr lang="en-US" altLang="en-US" sz="1000">
                <a:latin typeface="Times New Roman" panose="02020603050405020304" pitchFamily="18" charset="0"/>
              </a:rPr>
              <a:t> / </a:t>
            </a:r>
            <a:r>
              <a:rPr lang="en-US" altLang="en-US" sz="1000" i="1">
                <a:latin typeface="Times New Roman" panose="02020603050405020304" pitchFamily="18" charset="0"/>
              </a:rPr>
              <a:t>V</a:t>
            </a:r>
            <a:r>
              <a:rPr lang="en-US" altLang="en-US" sz="1000">
                <a:latin typeface="Times New Roman" panose="02020603050405020304" pitchFamily="18" charset="0"/>
              </a:rPr>
              <a:t>)</a:t>
            </a:r>
          </a:p>
          <a:p>
            <a:endParaRPr lang="en-US" altLang="en-US" sz="1000">
              <a:latin typeface="Times New Roman" panose="02020603050405020304" pitchFamily="18" charset="0"/>
            </a:endParaRPr>
          </a:p>
          <a:p>
            <a:r>
              <a:rPr lang="en-US" altLang="en-US" sz="1000" i="1">
                <a:latin typeface="Times New Roman" panose="02020603050405020304" pitchFamily="18" charset="0"/>
              </a:rPr>
              <a:t>dV</a:t>
            </a:r>
            <a:r>
              <a:rPr lang="en-US" altLang="en-US" sz="1000">
                <a:latin typeface="Times New Roman" panose="02020603050405020304" pitchFamily="18" charset="0"/>
              </a:rPr>
              <a:t> / </a:t>
            </a:r>
            <a:r>
              <a:rPr lang="en-US" altLang="en-US" sz="1000" i="1">
                <a:latin typeface="Times New Roman" panose="02020603050405020304" pitchFamily="18" charset="0"/>
              </a:rPr>
              <a:t>V</a:t>
            </a:r>
            <a:r>
              <a:rPr lang="en-US" altLang="en-US" sz="1000">
                <a:latin typeface="Times New Roman" panose="02020603050405020304" pitchFamily="18" charset="0"/>
              </a:rPr>
              <a:t> = </a:t>
            </a:r>
            <a:r>
              <a:rPr lang="en-US" altLang="en-US" sz="1000" i="1">
                <a:latin typeface="Times New Roman" panose="02020603050405020304" pitchFamily="18" charset="0"/>
              </a:rPr>
              <a:t>dQ</a:t>
            </a:r>
            <a:r>
              <a:rPr lang="en-US" altLang="en-US" sz="1000">
                <a:latin typeface="Times New Roman" panose="02020603050405020304" pitchFamily="18" charset="0"/>
              </a:rPr>
              <a:t> / </a:t>
            </a:r>
            <a:r>
              <a:rPr lang="en-US" altLang="en-US" sz="1000" i="1">
                <a:latin typeface="Times New Roman" panose="02020603050405020304" pitchFamily="18" charset="0"/>
              </a:rPr>
              <a:t>n R T  = n R </a:t>
            </a:r>
            <a:r>
              <a:rPr lang="en-US" altLang="en-US" sz="1000" b="1" i="1">
                <a:solidFill>
                  <a:srgbClr val="0000FF"/>
                </a:solidFill>
                <a:latin typeface="Times New Roman" panose="02020603050405020304" pitchFamily="18" charset="0"/>
              </a:rPr>
              <a:t>dQ/dT</a:t>
            </a:r>
          </a:p>
          <a:p>
            <a:endParaRPr lang="en-US" altLang="en-US" sz="1000">
              <a:latin typeface="Times New Roman" panose="02020603050405020304" pitchFamily="18" charset="0"/>
            </a:endParaRPr>
          </a:p>
          <a:p>
            <a:r>
              <a:rPr lang="en-US" altLang="en-US" sz="1000" i="1">
                <a:latin typeface="Times New Roman" panose="02020603050405020304" pitchFamily="18" charset="0"/>
              </a:rPr>
              <a:t>dV</a:t>
            </a:r>
            <a:r>
              <a:rPr lang="en-US" altLang="en-US" sz="1000">
                <a:latin typeface="Times New Roman" panose="02020603050405020304" pitchFamily="18" charset="0"/>
              </a:rPr>
              <a:t> / </a:t>
            </a:r>
            <a:r>
              <a:rPr lang="en-US" altLang="en-US" sz="1000" i="1">
                <a:latin typeface="Times New Roman" panose="02020603050405020304" pitchFamily="18" charset="0"/>
              </a:rPr>
              <a:t>V</a:t>
            </a:r>
            <a:r>
              <a:rPr lang="en-US" altLang="en-US" sz="1000"/>
              <a:t>      is a measure of the increase in disorder caused by the</a:t>
            </a:r>
          </a:p>
          <a:p>
            <a:r>
              <a:rPr lang="en-US" altLang="en-US" sz="1000"/>
              <a:t>                expansion</a:t>
            </a:r>
          </a:p>
          <a:p>
            <a:endParaRPr lang="en-US" altLang="en-US" sz="1000"/>
          </a:p>
          <a:p>
            <a:endParaRPr lang="en-US" altLang="en-US" sz="1000"/>
          </a:p>
          <a:p>
            <a:r>
              <a:rPr lang="en-US" altLang="en-US" sz="1000"/>
              <a:t>definition  (infinitesimal reversible process)    </a:t>
            </a:r>
            <a:r>
              <a:rPr lang="en-US" altLang="en-US" sz="1000">
                <a:sym typeface="Symbol" panose="05050102010706020507" pitchFamily="18" charset="2"/>
              </a:rPr>
              <a:t></a:t>
            </a:r>
          </a:p>
        </p:txBody>
      </p:sp>
      <p:graphicFrame>
        <p:nvGraphicFramePr>
          <p:cNvPr id="58373" name="Object 5"/>
          <p:cNvGraphicFramePr>
            <a:graphicFrameLocks noChangeAspect="1"/>
          </p:cNvGraphicFramePr>
          <p:nvPr/>
        </p:nvGraphicFramePr>
        <p:xfrm>
          <a:off x="2997200" y="2225675"/>
          <a:ext cx="725488" cy="490538"/>
        </p:xfrm>
        <a:graphic>
          <a:graphicData uri="http://schemas.openxmlformats.org/presentationml/2006/ole">
            <mc:AlternateContent xmlns:mc="http://schemas.openxmlformats.org/markup-compatibility/2006">
              <mc:Choice xmlns:v="urn:schemas-microsoft-com:vml" Requires="v">
                <p:oleObj spid="_x0000_s58374" name="Equation" r:id="rId3" imgW="583947" imgH="393529" progId="Equation.DSMT4">
                  <p:embed/>
                </p:oleObj>
              </mc:Choice>
              <mc:Fallback>
                <p:oleObj name="Equation" r:id="rId3" imgW="583947" imgH="393529"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7200" y="2225675"/>
                        <a:ext cx="725488" cy="490538"/>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p:cNvSpPr>
            <a:spLocks noGrp="1"/>
          </p:cNvSpPr>
          <p:nvPr>
            <p:ph type="sldNum" sz="quarter" idx="12"/>
          </p:nvPr>
        </p:nvSpPr>
        <p:spPr/>
        <p:txBody>
          <a:bodyPr/>
          <a:lstStyle/>
          <a:p>
            <a:fld id="{14C50352-284F-4DDF-9D24-F8C8E222D83E}" type="slidenum">
              <a:rPr lang="en-US" altLang="en-US"/>
              <a:pPr/>
              <a:t>29</a:t>
            </a:fld>
            <a:endParaRPr lang="en-US" altLang="en-US"/>
          </a:p>
        </p:txBody>
      </p:sp>
      <p:graphicFrame>
        <p:nvGraphicFramePr>
          <p:cNvPr id="20484" name="Object 4"/>
          <p:cNvGraphicFramePr>
            <a:graphicFrameLocks noChangeAspect="1"/>
          </p:cNvGraphicFramePr>
          <p:nvPr/>
        </p:nvGraphicFramePr>
        <p:xfrm>
          <a:off x="1236663" y="2405063"/>
          <a:ext cx="1697037" cy="508000"/>
        </p:xfrm>
        <a:graphic>
          <a:graphicData uri="http://schemas.openxmlformats.org/presentationml/2006/ole">
            <mc:AlternateContent xmlns:mc="http://schemas.openxmlformats.org/markup-compatibility/2006">
              <mc:Choice xmlns:v="urn:schemas-microsoft-com:vml" Requires="v">
                <p:oleObj spid="_x0000_s20505" name="Equation" r:id="rId3" imgW="1320480" imgH="393480" progId="Equation.DSMT4">
                  <p:embed/>
                </p:oleObj>
              </mc:Choice>
              <mc:Fallback>
                <p:oleObj name="Equation" r:id="rId3" imgW="1320480" imgH="39348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6663" y="2405063"/>
                        <a:ext cx="1697037" cy="5080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495" name="Text Box 15"/>
          <p:cNvSpPr txBox="1">
            <a:spLocks noChangeArrowheads="1"/>
          </p:cNvSpPr>
          <p:nvPr/>
        </p:nvSpPr>
        <p:spPr bwMode="auto">
          <a:xfrm>
            <a:off x="923925" y="1839913"/>
            <a:ext cx="727075" cy="284162"/>
          </a:xfrm>
          <a:prstGeom prst="rect">
            <a:avLst/>
          </a:prstGeom>
          <a:noFill/>
          <a:ln w="9525">
            <a:solidFill>
              <a:srgbClr val="FF00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a:t>state 1  </a:t>
            </a:r>
            <a:r>
              <a:rPr lang="en-US" altLang="en-US" sz="1200" i="1">
                <a:latin typeface="Times New Roman" panose="02020603050405020304" pitchFamily="18" charset="0"/>
              </a:rPr>
              <a:t>S</a:t>
            </a:r>
            <a:r>
              <a:rPr lang="en-US" altLang="en-US" sz="1200" baseline="-25000">
                <a:latin typeface="Times New Roman" panose="02020603050405020304" pitchFamily="18" charset="0"/>
              </a:rPr>
              <a:t>1</a:t>
            </a:r>
          </a:p>
        </p:txBody>
      </p:sp>
      <p:sp>
        <p:nvSpPr>
          <p:cNvPr id="20496" name="Line 16"/>
          <p:cNvSpPr>
            <a:spLocks noChangeShapeType="1"/>
          </p:cNvSpPr>
          <p:nvPr/>
        </p:nvSpPr>
        <p:spPr bwMode="auto">
          <a:xfrm>
            <a:off x="1638300" y="1985963"/>
            <a:ext cx="1401763"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499" name="Text Box 19"/>
          <p:cNvSpPr txBox="1">
            <a:spLocks noChangeArrowheads="1"/>
          </p:cNvSpPr>
          <p:nvPr/>
        </p:nvSpPr>
        <p:spPr bwMode="auto">
          <a:xfrm>
            <a:off x="3044825" y="1849438"/>
            <a:ext cx="727075" cy="284162"/>
          </a:xfrm>
          <a:prstGeom prst="rect">
            <a:avLst/>
          </a:prstGeom>
          <a:noFill/>
          <a:ln w="9525">
            <a:solidFill>
              <a:srgbClr val="99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a:t>state 2  </a:t>
            </a:r>
            <a:r>
              <a:rPr lang="en-US" altLang="en-US" sz="1200" i="1">
                <a:latin typeface="Times New Roman" panose="02020603050405020304" pitchFamily="18" charset="0"/>
              </a:rPr>
              <a:t>S</a:t>
            </a:r>
            <a:r>
              <a:rPr lang="en-US" altLang="en-US" sz="1200" baseline="-25000">
                <a:latin typeface="Times New Roman" panose="02020603050405020304" pitchFamily="18" charset="0"/>
              </a:rPr>
              <a:t>2</a:t>
            </a:r>
          </a:p>
        </p:txBody>
      </p:sp>
      <p:sp>
        <p:nvSpPr>
          <p:cNvPr id="20500" name="Text Box 20"/>
          <p:cNvSpPr txBox="1">
            <a:spLocks noChangeArrowheads="1"/>
          </p:cNvSpPr>
          <p:nvPr/>
        </p:nvSpPr>
        <p:spPr bwMode="auto">
          <a:xfrm>
            <a:off x="1801813" y="2012950"/>
            <a:ext cx="10858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i="1"/>
              <a:t>reversible change</a:t>
            </a:r>
          </a:p>
        </p:txBody>
      </p:sp>
      <p:sp>
        <p:nvSpPr>
          <p:cNvPr id="20501" name="Text Box 21"/>
          <p:cNvSpPr txBox="1">
            <a:spLocks noChangeArrowheads="1"/>
          </p:cNvSpPr>
          <p:nvPr/>
        </p:nvSpPr>
        <p:spPr bwMode="auto">
          <a:xfrm>
            <a:off x="74613" y="87313"/>
            <a:ext cx="36385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a:t>When a system changes state, there can be a change in the entropy</a:t>
            </a:r>
          </a:p>
        </p:txBody>
      </p:sp>
      <p:pic>
        <p:nvPicPr>
          <p:cNvPr id="20502" name="Picture 22" descr="Students-and-entropy"/>
          <p:cNvPicPr>
            <a:picLocks noChangeAspect="1" noChangeArrowheads="1"/>
          </p:cNvPicPr>
          <p:nvPr/>
        </p:nvPicPr>
        <p:blipFill>
          <a:blip r:embed="rId5">
            <a:extLst>
              <a:ext uri="{28A0092B-C50C-407E-A947-70E740481C1C}">
                <a14:useLocalDpi xmlns:a14="http://schemas.microsoft.com/office/drawing/2010/main" val="0"/>
              </a:ext>
            </a:extLst>
          </a:blip>
          <a:srcRect t="13411" b="32701"/>
          <a:stretch>
            <a:fillRect/>
          </a:stretch>
        </p:blipFill>
        <p:spPr bwMode="auto">
          <a:xfrm>
            <a:off x="879475" y="388938"/>
            <a:ext cx="2560638" cy="1039812"/>
          </a:xfrm>
          <a:prstGeom prst="rect">
            <a:avLst/>
          </a:prstGeom>
          <a:noFill/>
          <a:extLst>
            <a:ext uri="{909E8E84-426E-40DD-AFC4-6F175D3DCCD1}">
              <a14:hiddenFill xmlns:a14="http://schemas.microsoft.com/office/drawing/2010/main">
                <a:solidFill>
                  <a:srgbClr val="FFFFFF"/>
                </a:solidFill>
              </a14:hiddenFill>
            </a:ext>
          </a:extLst>
        </p:spPr>
      </p:pic>
      <p:sp>
        <p:nvSpPr>
          <p:cNvPr id="20503" name="Line 23"/>
          <p:cNvSpPr>
            <a:spLocks noChangeShapeType="1"/>
          </p:cNvSpPr>
          <p:nvPr/>
        </p:nvSpPr>
        <p:spPr bwMode="auto">
          <a:xfrm flipH="1" flipV="1">
            <a:off x="1905000" y="1282700"/>
            <a:ext cx="4763" cy="436563"/>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04" name="Text Box 24"/>
          <p:cNvSpPr txBox="1">
            <a:spLocks noChangeArrowheads="1"/>
          </p:cNvSpPr>
          <p:nvPr/>
        </p:nvSpPr>
        <p:spPr bwMode="auto">
          <a:xfrm>
            <a:off x="1947863" y="1465263"/>
            <a:ext cx="27622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sz="1000" i="1">
                <a:solidFill>
                  <a:srgbClr val="FF0000"/>
                </a:solidFill>
                <a:latin typeface="Times New Roman" panose="02020603050405020304" pitchFamily="18" charset="0"/>
              </a:rPr>
              <a:t>Q</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D21A8893-FB50-4C52-A8CB-584AE1F74ECE}" type="slidenum">
              <a:rPr lang="en-US" altLang="en-US"/>
              <a:pPr/>
              <a:t>3</a:t>
            </a:fld>
            <a:endParaRPr lang="en-US" altLang="en-US"/>
          </a:p>
        </p:txBody>
      </p:sp>
      <p:pic>
        <p:nvPicPr>
          <p:cNvPr id="378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0038" y="157163"/>
            <a:ext cx="2781300" cy="2001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894" name="Text Box 6"/>
          <p:cNvSpPr txBox="1">
            <a:spLocks noChangeArrowheads="1"/>
          </p:cNvSpPr>
          <p:nvPr/>
        </p:nvSpPr>
        <p:spPr bwMode="auto">
          <a:xfrm>
            <a:off x="249238" y="576263"/>
            <a:ext cx="1028700"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a:t>1</a:t>
            </a:r>
            <a:r>
              <a:rPr lang="en-US" altLang="en-US" baseline="30000"/>
              <a:t>st</a:t>
            </a:r>
            <a:r>
              <a:rPr lang="en-US" altLang="en-US"/>
              <a:t> Law</a:t>
            </a:r>
          </a:p>
          <a:p>
            <a:endParaRPr lang="en-US" altLang="en-US"/>
          </a:p>
          <a:p>
            <a:r>
              <a:rPr lang="en-US" altLang="en-US">
                <a:solidFill>
                  <a:srgbClr val="993300"/>
                </a:solidFill>
              </a:rPr>
              <a:t>What does the 2</a:t>
            </a:r>
            <a:r>
              <a:rPr lang="en-US" altLang="en-US" baseline="30000">
                <a:solidFill>
                  <a:srgbClr val="993300"/>
                </a:solidFill>
              </a:rPr>
              <a:t>nd</a:t>
            </a:r>
            <a:r>
              <a:rPr lang="en-US" altLang="en-US">
                <a:solidFill>
                  <a:srgbClr val="993300"/>
                </a:solidFill>
              </a:rPr>
              <a:t> Law tell us?</a:t>
            </a:r>
          </a:p>
        </p:txBody>
      </p:sp>
      <p:sp>
        <p:nvSpPr>
          <p:cNvPr id="37895" name="Line 7"/>
          <p:cNvSpPr>
            <a:spLocks noChangeShapeType="1"/>
          </p:cNvSpPr>
          <p:nvPr/>
        </p:nvSpPr>
        <p:spPr bwMode="auto">
          <a:xfrm flipV="1">
            <a:off x="773113" y="660400"/>
            <a:ext cx="720725" cy="730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896" name="Text Box 8"/>
          <p:cNvSpPr txBox="1">
            <a:spLocks noChangeArrowheads="1"/>
          </p:cNvSpPr>
          <p:nvPr/>
        </p:nvSpPr>
        <p:spPr bwMode="auto">
          <a:xfrm>
            <a:off x="155575" y="2174875"/>
            <a:ext cx="4260850" cy="647700"/>
          </a:xfrm>
          <a:prstGeom prst="rect">
            <a:avLst/>
          </a:prstGeom>
          <a:noFill/>
          <a:ln w="9525">
            <a:solidFill>
              <a:srgbClr val="FF00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a:t>*  spontaneous heat from hot to cold  -  reverse is </a:t>
            </a:r>
            <a:r>
              <a:rPr lang="en-US" altLang="en-US">
                <a:solidFill>
                  <a:srgbClr val="FF0000"/>
                </a:solidFill>
              </a:rPr>
              <a:t>NOT</a:t>
            </a:r>
            <a:r>
              <a:rPr lang="en-US" altLang="en-US"/>
              <a:t> true   </a:t>
            </a:r>
            <a:r>
              <a:rPr lang="en-US" altLang="en-US" i="1">
                <a:solidFill>
                  <a:srgbClr val="663300"/>
                </a:solidFill>
              </a:rPr>
              <a:t>why ?</a:t>
            </a:r>
          </a:p>
          <a:p>
            <a:endParaRPr lang="en-US" altLang="en-US" i="1">
              <a:solidFill>
                <a:srgbClr val="663300"/>
              </a:solidFill>
            </a:endParaRPr>
          </a:p>
          <a:p>
            <a:r>
              <a:rPr lang="en-US" altLang="en-US"/>
              <a:t>*  100% mechanical energy to </a:t>
            </a:r>
            <a:r>
              <a:rPr lang="en-US" altLang="en-US">
                <a:solidFill>
                  <a:srgbClr val="FF0066"/>
                </a:solidFill>
              </a:rPr>
              <a:t>heat</a:t>
            </a:r>
            <a:r>
              <a:rPr lang="en-US" altLang="en-US"/>
              <a:t> (</a:t>
            </a:r>
            <a:r>
              <a:rPr lang="en-US" altLang="en-US">
                <a:solidFill>
                  <a:srgbClr val="FF0066"/>
                </a:solidFill>
              </a:rPr>
              <a:t>amount of energy transferred by a</a:t>
            </a:r>
          </a:p>
          <a:p>
            <a:r>
              <a:rPr lang="en-US" altLang="en-US">
                <a:solidFill>
                  <a:srgbClr val="FF0066"/>
                </a:solidFill>
              </a:rPr>
              <a:t>    temperature difference</a:t>
            </a:r>
            <a:r>
              <a:rPr lang="en-US" altLang="en-US">
                <a:solidFill>
                  <a:srgbClr val="663300"/>
                </a:solidFill>
              </a:rPr>
              <a:t>)</a:t>
            </a:r>
            <a:r>
              <a:rPr lang="en-US" altLang="en-US"/>
              <a:t> reverse is </a:t>
            </a:r>
            <a:r>
              <a:rPr lang="en-US" altLang="en-US">
                <a:solidFill>
                  <a:srgbClr val="FF0000"/>
                </a:solidFill>
              </a:rPr>
              <a:t>NOT</a:t>
            </a:r>
            <a:r>
              <a:rPr lang="en-US" altLang="en-US"/>
              <a:t> true  </a:t>
            </a:r>
            <a:r>
              <a:rPr lang="en-US" altLang="en-US" i="1">
                <a:solidFill>
                  <a:srgbClr val="663300"/>
                </a:solidFill>
              </a:rPr>
              <a:t>why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870AB38D-4F92-48ED-9CE0-66E14DE31EA6}" type="slidenum">
              <a:rPr lang="en-US" altLang="en-US"/>
              <a:pPr/>
              <a:t>30</a:t>
            </a:fld>
            <a:endParaRPr lang="en-US" altLang="en-US"/>
          </a:p>
        </p:txBody>
      </p:sp>
      <p:sp>
        <p:nvSpPr>
          <p:cNvPr id="22532" name="Rectangle 4"/>
          <p:cNvSpPr>
            <a:spLocks noChangeArrowheads="1"/>
          </p:cNvSpPr>
          <p:nvPr/>
        </p:nvSpPr>
        <p:spPr bwMode="auto">
          <a:xfrm>
            <a:off x="104775" y="87313"/>
            <a:ext cx="3816350" cy="820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tabLst>
                <a:tab pos="628650" algn="r"/>
                <a:tab pos="1362075" algn="r"/>
                <a:tab pos="2636838" algn="ctr"/>
                <a:tab pos="2759075" algn="r"/>
                <a:tab pos="3667125" algn="r"/>
                <a:tab pos="4679950" algn="r"/>
                <a:tab pos="5273675" algn="r"/>
              </a:tabLst>
              <a:defRPr>
                <a:solidFill>
                  <a:schemeClr val="tx1"/>
                </a:solidFill>
                <a:latin typeface="Arial" panose="020B0604020202020204" pitchFamily="34" charset="0"/>
              </a:defRPr>
            </a:lvl1pPr>
            <a:lvl2pPr>
              <a:tabLst>
                <a:tab pos="628650" algn="r"/>
                <a:tab pos="1362075" algn="r"/>
                <a:tab pos="2636838" algn="ctr"/>
                <a:tab pos="2759075" algn="r"/>
                <a:tab pos="3667125" algn="r"/>
                <a:tab pos="4679950" algn="r"/>
                <a:tab pos="5273675" algn="r"/>
              </a:tabLst>
              <a:defRPr>
                <a:solidFill>
                  <a:schemeClr val="tx1"/>
                </a:solidFill>
                <a:latin typeface="Arial" panose="020B0604020202020204" pitchFamily="34" charset="0"/>
              </a:defRPr>
            </a:lvl2pPr>
            <a:lvl3pPr>
              <a:tabLst>
                <a:tab pos="628650" algn="r"/>
                <a:tab pos="1362075" algn="r"/>
                <a:tab pos="2636838" algn="ctr"/>
                <a:tab pos="2759075" algn="r"/>
                <a:tab pos="3667125" algn="r"/>
                <a:tab pos="4679950" algn="r"/>
                <a:tab pos="5273675" algn="r"/>
              </a:tabLst>
              <a:defRPr>
                <a:solidFill>
                  <a:schemeClr val="tx1"/>
                </a:solidFill>
                <a:latin typeface="Arial" panose="020B0604020202020204" pitchFamily="34" charset="0"/>
              </a:defRPr>
            </a:lvl3pPr>
            <a:lvl4pPr>
              <a:tabLst>
                <a:tab pos="628650" algn="r"/>
                <a:tab pos="1362075" algn="r"/>
                <a:tab pos="2636838" algn="ctr"/>
                <a:tab pos="2759075" algn="r"/>
                <a:tab pos="3667125" algn="r"/>
                <a:tab pos="4679950" algn="r"/>
                <a:tab pos="5273675" algn="r"/>
              </a:tabLst>
              <a:defRPr>
                <a:solidFill>
                  <a:schemeClr val="tx1"/>
                </a:solidFill>
                <a:latin typeface="Arial" panose="020B0604020202020204" pitchFamily="34" charset="0"/>
              </a:defRPr>
            </a:lvl4pPr>
            <a:lvl5pPr>
              <a:tabLst>
                <a:tab pos="628650" algn="r"/>
                <a:tab pos="1362075" algn="r"/>
                <a:tab pos="2636838" algn="ctr"/>
                <a:tab pos="2759075" algn="r"/>
                <a:tab pos="3667125" algn="r"/>
                <a:tab pos="4679950" algn="r"/>
                <a:tab pos="5273675" algn="r"/>
              </a:tabLst>
              <a:defRPr>
                <a:solidFill>
                  <a:schemeClr val="tx1"/>
                </a:solidFill>
                <a:latin typeface="Arial" panose="020B0604020202020204" pitchFamily="34" charset="0"/>
              </a:defRPr>
            </a:lvl5pPr>
            <a:lvl6pPr fontAlgn="base">
              <a:spcBef>
                <a:spcPct val="0"/>
              </a:spcBef>
              <a:spcAft>
                <a:spcPct val="0"/>
              </a:spcAft>
              <a:tabLst>
                <a:tab pos="628650" algn="r"/>
                <a:tab pos="1362075" algn="r"/>
                <a:tab pos="2636838" algn="ctr"/>
                <a:tab pos="2759075" algn="r"/>
                <a:tab pos="3667125" algn="r"/>
                <a:tab pos="4679950" algn="r"/>
                <a:tab pos="5273675" algn="r"/>
              </a:tabLst>
              <a:defRPr>
                <a:solidFill>
                  <a:schemeClr val="tx1"/>
                </a:solidFill>
                <a:latin typeface="Arial" panose="020B0604020202020204" pitchFamily="34" charset="0"/>
              </a:defRPr>
            </a:lvl6pPr>
            <a:lvl7pPr fontAlgn="base">
              <a:spcBef>
                <a:spcPct val="0"/>
              </a:spcBef>
              <a:spcAft>
                <a:spcPct val="0"/>
              </a:spcAft>
              <a:tabLst>
                <a:tab pos="628650" algn="r"/>
                <a:tab pos="1362075" algn="r"/>
                <a:tab pos="2636838" algn="ctr"/>
                <a:tab pos="2759075" algn="r"/>
                <a:tab pos="3667125" algn="r"/>
                <a:tab pos="4679950" algn="r"/>
                <a:tab pos="5273675" algn="r"/>
              </a:tabLst>
              <a:defRPr>
                <a:solidFill>
                  <a:schemeClr val="tx1"/>
                </a:solidFill>
                <a:latin typeface="Arial" panose="020B0604020202020204" pitchFamily="34" charset="0"/>
              </a:defRPr>
            </a:lvl7pPr>
            <a:lvl8pPr fontAlgn="base">
              <a:spcBef>
                <a:spcPct val="0"/>
              </a:spcBef>
              <a:spcAft>
                <a:spcPct val="0"/>
              </a:spcAft>
              <a:tabLst>
                <a:tab pos="628650" algn="r"/>
                <a:tab pos="1362075" algn="r"/>
                <a:tab pos="2636838" algn="ctr"/>
                <a:tab pos="2759075" algn="r"/>
                <a:tab pos="3667125" algn="r"/>
                <a:tab pos="4679950" algn="r"/>
                <a:tab pos="5273675" algn="r"/>
              </a:tabLst>
              <a:defRPr>
                <a:solidFill>
                  <a:schemeClr val="tx1"/>
                </a:solidFill>
                <a:latin typeface="Arial" panose="020B0604020202020204" pitchFamily="34" charset="0"/>
              </a:defRPr>
            </a:lvl8pPr>
            <a:lvl9pPr fontAlgn="base">
              <a:spcBef>
                <a:spcPct val="0"/>
              </a:spcBef>
              <a:spcAft>
                <a:spcPct val="0"/>
              </a:spcAft>
              <a:tabLst>
                <a:tab pos="628650" algn="r"/>
                <a:tab pos="1362075" algn="r"/>
                <a:tab pos="2636838" algn="ctr"/>
                <a:tab pos="2759075" algn="r"/>
                <a:tab pos="3667125" algn="r"/>
                <a:tab pos="4679950" algn="r"/>
                <a:tab pos="5273675" algn="r"/>
              </a:tabLst>
              <a:defRPr>
                <a:solidFill>
                  <a:schemeClr val="tx1"/>
                </a:solidFill>
                <a:latin typeface="Arial" panose="020B0604020202020204" pitchFamily="34" charset="0"/>
              </a:defRPr>
            </a:lvl9pPr>
          </a:lstStyle>
          <a:p>
            <a:r>
              <a:rPr lang="en-AU" altLang="en-US" sz="1200">
                <a:cs typeface="Times New Roman" panose="02020603050405020304" pitchFamily="18" charset="0"/>
              </a:rPr>
              <a:t>	</a:t>
            </a:r>
            <a:r>
              <a:rPr lang="en-AU" altLang="en-US">
                <a:cs typeface="Times New Roman" panose="02020603050405020304" pitchFamily="18" charset="0"/>
              </a:rPr>
              <a:t>The entropy has a definite value for a particular state. When a change occurs from state 1 to state 2, the change in entropy is the same for all possible paths 1 to 2. This fact can be used to determine the entropy change for an irreversible process – simply invent a path from 1 to 2 that consists of entirely reversible processes.</a:t>
            </a:r>
            <a:endParaRPr lang="en-US" altLang="en-US"/>
          </a:p>
        </p:txBody>
      </p:sp>
      <p:sp>
        <p:nvSpPr>
          <p:cNvPr id="22533" name="Rectangle 5"/>
          <p:cNvSpPr>
            <a:spLocks noChangeArrowheads="1"/>
          </p:cNvSpPr>
          <p:nvPr/>
        </p:nvSpPr>
        <p:spPr bwMode="auto">
          <a:xfrm>
            <a:off x="93663" y="1760538"/>
            <a:ext cx="4368800" cy="8636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en-US" sz="1000" b="1"/>
              <a:t>All irreversible changes </a:t>
            </a:r>
            <a:r>
              <a:rPr lang="en-US" altLang="en-US" sz="1000" b="1">
                <a:latin typeface="Times New Roman" panose="02020603050405020304" pitchFamily="18" charset="0"/>
                <a:sym typeface="Symbol" panose="05050102010706020507" pitchFamily="18" charset="2"/>
              </a:rPr>
              <a:t></a:t>
            </a:r>
            <a:r>
              <a:rPr lang="en-US" altLang="en-US" sz="1000" b="1" i="1">
                <a:latin typeface="Times New Roman" panose="02020603050405020304" pitchFamily="18" charset="0"/>
              </a:rPr>
              <a:t>S</a:t>
            </a:r>
            <a:r>
              <a:rPr lang="en-US" altLang="en-US" sz="1000" b="1">
                <a:latin typeface="Times New Roman" panose="02020603050405020304" pitchFamily="18" charset="0"/>
                <a:sym typeface="Symbol" panose="05050102010706020507" pitchFamily="18" charset="2"/>
              </a:rPr>
              <a:t> &gt; 0</a:t>
            </a:r>
            <a:r>
              <a:rPr lang="en-US" altLang="en-US" sz="1000" b="1">
                <a:sym typeface="Symbol" panose="05050102010706020507" pitchFamily="18" charset="2"/>
              </a:rPr>
              <a:t>  </a:t>
            </a:r>
            <a:r>
              <a:rPr lang="en-US" altLang="en-US" sz="1000" b="1"/>
              <a:t> entropy is not a conserved quantity</a:t>
            </a:r>
          </a:p>
          <a:p>
            <a:endParaRPr lang="en-US" altLang="en-US" sz="1000" b="1"/>
          </a:p>
          <a:p>
            <a:r>
              <a:rPr lang="en-US" altLang="en-US" sz="1000" b="1"/>
              <a:t>For all processes    </a:t>
            </a:r>
          </a:p>
          <a:p>
            <a:endParaRPr lang="en-US" altLang="en-US" sz="1000" b="1"/>
          </a:p>
          <a:p>
            <a:endParaRPr lang="en-US" altLang="en-US" sz="1000">
              <a:sym typeface="Symbol" panose="05050102010706020507" pitchFamily="18" charset="2"/>
            </a:endParaRPr>
          </a:p>
        </p:txBody>
      </p:sp>
      <p:sp>
        <p:nvSpPr>
          <p:cNvPr id="22534" name="Rectangle 6"/>
          <p:cNvSpPr>
            <a:spLocks noChangeArrowheads="1"/>
          </p:cNvSpPr>
          <p:nvPr/>
        </p:nvSpPr>
        <p:spPr bwMode="auto">
          <a:xfrm>
            <a:off x="125413" y="1019175"/>
            <a:ext cx="4110037"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AU" altLang="en-US" b="1">
                <a:solidFill>
                  <a:srgbClr val="FF0000"/>
                </a:solidFill>
              </a:rPr>
              <a:t>Second law</a:t>
            </a:r>
            <a:r>
              <a:rPr lang="en-AU" altLang="en-US"/>
              <a:t> – when all systems taking part in a process are included, the entropy remains constant or increases </a:t>
            </a:r>
            <a:r>
              <a:rPr lang="en-AU" altLang="en-US">
                <a:sym typeface="Symbol" panose="05050102010706020507" pitchFamily="18" charset="2"/>
              </a:rPr>
              <a:t></a:t>
            </a:r>
            <a:r>
              <a:rPr lang="en-AU" altLang="en-US"/>
              <a:t> no process is possible in which the total entropy decreases, when all systems taking part in the process are included</a:t>
            </a:r>
            <a:endParaRPr lang="en-US" altLang="en-US"/>
          </a:p>
        </p:txBody>
      </p:sp>
      <p:graphicFrame>
        <p:nvGraphicFramePr>
          <p:cNvPr id="22535" name="Object 7"/>
          <p:cNvGraphicFramePr>
            <a:graphicFrameLocks noChangeAspect="1"/>
          </p:cNvGraphicFramePr>
          <p:nvPr/>
        </p:nvGraphicFramePr>
        <p:xfrm>
          <a:off x="1600200" y="2106613"/>
          <a:ext cx="838200" cy="279400"/>
        </p:xfrm>
        <a:graphic>
          <a:graphicData uri="http://schemas.openxmlformats.org/presentationml/2006/ole">
            <mc:AlternateContent xmlns:mc="http://schemas.openxmlformats.org/markup-compatibility/2006">
              <mc:Choice xmlns:v="urn:schemas-microsoft-com:vml" Requires="v">
                <p:oleObj spid="_x0000_s22536" name="Equation" r:id="rId3" imgW="685800" imgH="228600" progId="Equation.DSMT4">
                  <p:embed/>
                </p:oleObj>
              </mc:Choice>
              <mc:Fallback>
                <p:oleObj name="Equation" r:id="rId3" imgW="685800" imgH="228600"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2106613"/>
                        <a:ext cx="8382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03127F4B-DB92-47E8-B80E-0A8DBBE9C1EF}" type="slidenum">
              <a:rPr lang="en-US" altLang="en-US"/>
              <a:pPr/>
              <a:t>31</a:t>
            </a:fld>
            <a:endParaRPr lang="en-US" altLang="en-US"/>
          </a:p>
        </p:txBody>
      </p:sp>
      <p:sp>
        <p:nvSpPr>
          <p:cNvPr id="24580" name="Rectangle 4"/>
          <p:cNvSpPr>
            <a:spLocks noChangeArrowheads="1"/>
          </p:cNvSpPr>
          <p:nvPr/>
        </p:nvSpPr>
        <p:spPr bwMode="auto">
          <a:xfrm>
            <a:off x="77788" y="214313"/>
            <a:ext cx="3838575" cy="2132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en-US" sz="1200" b="1">
                <a:solidFill>
                  <a:srgbClr val="FF0000"/>
                </a:solidFill>
                <a:sym typeface="Symbol" panose="05050102010706020507" pitchFamily="18" charset="2"/>
              </a:rPr>
              <a:t>Isothermal Process: </a:t>
            </a:r>
            <a:r>
              <a:rPr lang="en-US" altLang="en-US" sz="1200" b="1" i="1">
                <a:solidFill>
                  <a:srgbClr val="FF0000"/>
                </a:solidFill>
                <a:latin typeface="Times New Roman" panose="02020603050405020304" pitchFamily="18" charset="0"/>
                <a:sym typeface="Symbol" panose="05050102010706020507" pitchFamily="18" charset="2"/>
              </a:rPr>
              <a:t>T</a:t>
            </a:r>
            <a:r>
              <a:rPr lang="en-US" altLang="en-US" sz="1200" b="1">
                <a:solidFill>
                  <a:srgbClr val="FF0000"/>
                </a:solidFill>
                <a:sym typeface="Symbol" panose="05050102010706020507" pitchFamily="18" charset="2"/>
              </a:rPr>
              <a:t> constant</a:t>
            </a:r>
            <a:endParaRPr lang="en-US" altLang="en-US" sz="1200">
              <a:solidFill>
                <a:srgbClr val="FF0000"/>
              </a:solidFill>
              <a:sym typeface="Symbol" panose="05050102010706020507" pitchFamily="18" charset="2"/>
            </a:endParaRPr>
          </a:p>
          <a:p>
            <a:endParaRPr lang="en-US" altLang="en-US" sz="1200" b="1">
              <a:latin typeface="Times New Roman" panose="02020603050405020304" pitchFamily="18" charset="0"/>
              <a:sym typeface="Symbol" panose="05050102010706020507" pitchFamily="18" charset="2"/>
            </a:endParaRPr>
          </a:p>
          <a:p>
            <a:r>
              <a:rPr lang="en-US" altLang="en-US" sz="1200">
                <a:latin typeface="Times New Roman" panose="02020603050405020304" pitchFamily="18" charset="0"/>
                <a:sym typeface="Symbol" panose="05050102010706020507" pitchFamily="18" charset="2"/>
              </a:rPr>
              <a:t></a:t>
            </a:r>
            <a:r>
              <a:rPr lang="en-US" altLang="en-US" sz="1200" i="1">
                <a:latin typeface="Times New Roman" panose="02020603050405020304" pitchFamily="18" charset="0"/>
              </a:rPr>
              <a:t>S</a:t>
            </a:r>
            <a:r>
              <a:rPr lang="en-US" altLang="en-US" sz="1200">
                <a:latin typeface="Times New Roman" panose="02020603050405020304" pitchFamily="18" charset="0"/>
                <a:sym typeface="Symbol" panose="05050102010706020507" pitchFamily="18" charset="2"/>
              </a:rPr>
              <a:t> = </a:t>
            </a:r>
            <a:r>
              <a:rPr lang="en-US" altLang="en-US" sz="1200">
                <a:latin typeface="Times New Roman" panose="02020603050405020304" pitchFamily="18" charset="0"/>
              </a:rPr>
              <a:t> d</a:t>
            </a:r>
            <a:r>
              <a:rPr lang="en-US" altLang="en-US" sz="1200" i="1">
                <a:latin typeface="Times New Roman" panose="02020603050405020304" pitchFamily="18" charset="0"/>
                <a:sym typeface="Symbol" panose="05050102010706020507" pitchFamily="18" charset="2"/>
              </a:rPr>
              <a:t>Q</a:t>
            </a:r>
            <a:r>
              <a:rPr lang="en-US" altLang="en-US" sz="1200">
                <a:latin typeface="Times New Roman" panose="02020603050405020304" pitchFamily="18" charset="0"/>
                <a:sym typeface="Symbol" panose="05050102010706020507" pitchFamily="18" charset="2"/>
              </a:rPr>
              <a:t> / </a:t>
            </a:r>
            <a:r>
              <a:rPr lang="en-US" altLang="en-US" sz="1200" i="1">
                <a:latin typeface="Times New Roman" panose="02020603050405020304" pitchFamily="18" charset="0"/>
                <a:sym typeface="Symbol" panose="05050102010706020507" pitchFamily="18" charset="2"/>
              </a:rPr>
              <a:t>T</a:t>
            </a:r>
            <a:r>
              <a:rPr lang="en-US" altLang="en-US" sz="1200">
                <a:latin typeface="Times New Roman" panose="02020603050405020304" pitchFamily="18" charset="0"/>
                <a:sym typeface="Symbol" panose="05050102010706020507" pitchFamily="18" charset="2"/>
              </a:rPr>
              <a:t>       </a:t>
            </a:r>
            <a:r>
              <a:rPr lang="en-US" altLang="en-US" sz="1200" i="1">
                <a:latin typeface="Times New Roman" panose="02020603050405020304" pitchFamily="18" charset="0"/>
              </a:rPr>
              <a:t>S</a:t>
            </a:r>
            <a:r>
              <a:rPr lang="en-US" altLang="en-US" sz="1200">
                <a:latin typeface="Times New Roman" panose="02020603050405020304" pitchFamily="18" charset="0"/>
                <a:sym typeface="Symbol" panose="05050102010706020507" pitchFamily="18" charset="2"/>
              </a:rPr>
              <a:t> = </a:t>
            </a:r>
            <a:r>
              <a:rPr lang="en-US" altLang="en-US" sz="1200" i="1">
                <a:latin typeface="Times New Roman" panose="02020603050405020304" pitchFamily="18" charset="0"/>
                <a:sym typeface="Symbol" panose="05050102010706020507" pitchFamily="18" charset="2"/>
              </a:rPr>
              <a:t>Q</a:t>
            </a:r>
            <a:r>
              <a:rPr lang="en-US" altLang="en-US" sz="1200">
                <a:latin typeface="Times New Roman" panose="02020603050405020304" pitchFamily="18" charset="0"/>
                <a:sym typeface="Symbol" panose="05050102010706020507" pitchFamily="18" charset="2"/>
              </a:rPr>
              <a:t> / </a:t>
            </a:r>
            <a:r>
              <a:rPr lang="en-US" altLang="en-US" sz="1200" i="1">
                <a:latin typeface="Times New Roman" panose="02020603050405020304" pitchFamily="18" charset="0"/>
                <a:sym typeface="Symbol" panose="05050102010706020507" pitchFamily="18" charset="2"/>
              </a:rPr>
              <a:t>T</a:t>
            </a:r>
          </a:p>
          <a:p>
            <a:endParaRPr lang="en-US" altLang="en-US" sz="1200">
              <a:latin typeface="Times New Roman" panose="02020603050405020304" pitchFamily="18" charset="0"/>
              <a:sym typeface="Symbol" panose="05050102010706020507" pitchFamily="18" charset="2"/>
            </a:endParaRPr>
          </a:p>
          <a:p>
            <a:r>
              <a:rPr lang="en-US" altLang="en-US" sz="1000">
                <a:sym typeface="Symbol" panose="05050102010706020507" pitchFamily="18" charset="2"/>
              </a:rPr>
              <a:t>In an isothermal expansion, </a:t>
            </a:r>
          </a:p>
          <a:p>
            <a:r>
              <a:rPr lang="en-US" altLang="en-US" sz="1000">
                <a:sym typeface="Symbol" panose="05050102010706020507" pitchFamily="18" charset="2"/>
              </a:rPr>
              <a:t>heat </a:t>
            </a:r>
            <a:r>
              <a:rPr lang="en-US" altLang="en-US" sz="1000" i="1">
                <a:latin typeface="Times New Roman" panose="02020603050405020304" pitchFamily="18" charset="0"/>
                <a:sym typeface="Symbol" panose="05050102010706020507" pitchFamily="18" charset="2"/>
              </a:rPr>
              <a:t>Q</a:t>
            </a:r>
            <a:r>
              <a:rPr lang="en-US" altLang="en-US" sz="1000">
                <a:sym typeface="Symbol" panose="05050102010706020507" pitchFamily="18" charset="2"/>
              </a:rPr>
              <a:t> must be added to </a:t>
            </a:r>
          </a:p>
          <a:p>
            <a:r>
              <a:rPr lang="en-US" altLang="en-US" sz="1000">
                <a:sym typeface="Symbol" panose="05050102010706020507" pitchFamily="18" charset="2"/>
              </a:rPr>
              <a:t>keep </a:t>
            </a:r>
            <a:r>
              <a:rPr lang="en-US" altLang="en-US" sz="1000" i="1">
                <a:latin typeface="Times New Roman" panose="02020603050405020304" pitchFamily="18" charset="0"/>
                <a:sym typeface="Symbol" panose="05050102010706020507" pitchFamily="18" charset="2"/>
              </a:rPr>
              <a:t>T</a:t>
            </a:r>
            <a:r>
              <a:rPr lang="en-US" altLang="en-US" sz="1000">
                <a:sym typeface="Symbol" panose="05050102010706020507" pitchFamily="18" charset="2"/>
              </a:rPr>
              <a:t> constant, in a process</a:t>
            </a:r>
          </a:p>
          <a:p>
            <a:r>
              <a:rPr lang="en-US" altLang="en-US" sz="1000">
                <a:sym typeface="Symbol" panose="05050102010706020507" pitchFamily="18" charset="2"/>
              </a:rPr>
              <a:t>where </a:t>
            </a:r>
            <a:r>
              <a:rPr lang="en-US" altLang="en-US" sz="1000">
                <a:latin typeface="Times New Roman" panose="02020603050405020304" pitchFamily="18" charset="0"/>
                <a:sym typeface="Symbol" panose="05050102010706020507" pitchFamily="18" charset="2"/>
              </a:rPr>
              <a:t></a:t>
            </a:r>
            <a:r>
              <a:rPr lang="en-US" altLang="en-US" sz="1000" i="1">
                <a:latin typeface="Times New Roman" panose="02020603050405020304" pitchFamily="18" charset="0"/>
              </a:rPr>
              <a:t>T</a:t>
            </a:r>
            <a:r>
              <a:rPr lang="en-US" altLang="en-US" sz="1000">
                <a:sym typeface="Symbol" panose="05050102010706020507" pitchFamily="18" charset="2"/>
              </a:rPr>
              <a:t> is small</a:t>
            </a:r>
          </a:p>
          <a:p>
            <a:endParaRPr lang="en-US" altLang="en-US" sz="1000">
              <a:sym typeface="Symbol" panose="05050102010706020507" pitchFamily="18" charset="2"/>
            </a:endParaRPr>
          </a:p>
          <a:p>
            <a:r>
              <a:rPr lang="en-US" altLang="en-US" sz="1200" i="1">
                <a:latin typeface="Times New Roman" panose="02020603050405020304" pitchFamily="18" charset="0"/>
                <a:sym typeface="Symbol" panose="05050102010706020507" pitchFamily="18" charset="2"/>
              </a:rPr>
              <a:t>Q</a:t>
            </a:r>
            <a:r>
              <a:rPr lang="en-US" altLang="en-US" sz="1200">
                <a:latin typeface="Times New Roman" panose="02020603050405020304" pitchFamily="18" charset="0"/>
                <a:sym typeface="Symbol" panose="05050102010706020507" pitchFamily="18" charset="2"/>
              </a:rPr>
              <a:t> = </a:t>
            </a:r>
            <a:r>
              <a:rPr lang="en-US" altLang="en-US" sz="1200" i="1">
                <a:latin typeface="Times New Roman" panose="02020603050405020304" pitchFamily="18" charset="0"/>
                <a:sym typeface="Symbol" panose="05050102010706020507" pitchFamily="18" charset="2"/>
              </a:rPr>
              <a:t>n R T</a:t>
            </a:r>
            <a:r>
              <a:rPr lang="en-US" altLang="en-US" sz="1200">
                <a:latin typeface="Times New Roman" panose="02020603050405020304" pitchFamily="18" charset="0"/>
                <a:sym typeface="Symbol" panose="05050102010706020507" pitchFamily="18" charset="2"/>
              </a:rPr>
              <a:t> ln( </a:t>
            </a:r>
            <a:r>
              <a:rPr lang="en-US" altLang="en-US" sz="1200" i="1">
                <a:latin typeface="Times New Roman" panose="02020603050405020304" pitchFamily="18" charset="0"/>
                <a:sym typeface="Symbol" panose="05050102010706020507" pitchFamily="18" charset="2"/>
              </a:rPr>
              <a:t>V</a:t>
            </a:r>
            <a:r>
              <a:rPr lang="en-US" altLang="en-US" sz="1200" baseline="-25000">
                <a:latin typeface="Times New Roman" panose="02020603050405020304" pitchFamily="18" charset="0"/>
                <a:sym typeface="Symbol" panose="05050102010706020507" pitchFamily="18" charset="2"/>
              </a:rPr>
              <a:t>2</a:t>
            </a:r>
            <a:r>
              <a:rPr lang="en-US" altLang="en-US" sz="1200">
                <a:latin typeface="Times New Roman" panose="02020603050405020304" pitchFamily="18" charset="0"/>
                <a:sym typeface="Symbol" panose="05050102010706020507" pitchFamily="18" charset="2"/>
              </a:rPr>
              <a:t> / </a:t>
            </a:r>
            <a:r>
              <a:rPr lang="en-US" altLang="en-US" sz="1200" i="1">
                <a:latin typeface="Times New Roman" panose="02020603050405020304" pitchFamily="18" charset="0"/>
                <a:sym typeface="Symbol" panose="05050102010706020507" pitchFamily="18" charset="2"/>
              </a:rPr>
              <a:t>V</a:t>
            </a:r>
            <a:r>
              <a:rPr lang="en-US" altLang="en-US" sz="1200" baseline="-25000">
                <a:latin typeface="Times New Roman" panose="02020603050405020304" pitchFamily="18" charset="0"/>
                <a:sym typeface="Symbol" panose="05050102010706020507" pitchFamily="18" charset="2"/>
              </a:rPr>
              <a:t>1 </a:t>
            </a:r>
            <a:r>
              <a:rPr lang="en-US" altLang="en-US" sz="1200">
                <a:latin typeface="Times New Roman" panose="02020603050405020304" pitchFamily="18" charset="0"/>
                <a:sym typeface="Symbol" panose="05050102010706020507" pitchFamily="18" charset="2"/>
              </a:rPr>
              <a:t>) </a:t>
            </a:r>
          </a:p>
          <a:p>
            <a:endParaRPr lang="en-US" altLang="en-US" sz="1200">
              <a:latin typeface="Times New Roman" panose="02020603050405020304" pitchFamily="18" charset="0"/>
              <a:sym typeface="Symbol" panose="05050102010706020507" pitchFamily="18" charset="2"/>
            </a:endParaRPr>
          </a:p>
          <a:p>
            <a:r>
              <a:rPr lang="en-US" altLang="en-US" sz="1200">
                <a:latin typeface="Times New Roman" panose="02020603050405020304" pitchFamily="18" charset="0"/>
                <a:sym typeface="Symbol" panose="05050102010706020507" pitchFamily="18" charset="2"/>
              </a:rPr>
              <a:t></a:t>
            </a:r>
            <a:r>
              <a:rPr lang="en-US" altLang="en-US" sz="1200" i="1">
                <a:latin typeface="Times New Roman" panose="02020603050405020304" pitchFamily="18" charset="0"/>
              </a:rPr>
              <a:t>S</a:t>
            </a:r>
            <a:r>
              <a:rPr lang="en-US" altLang="en-US" sz="1200">
                <a:latin typeface="Times New Roman" panose="02020603050405020304" pitchFamily="18" charset="0"/>
                <a:sym typeface="Symbol" panose="05050102010706020507" pitchFamily="18" charset="2"/>
              </a:rPr>
              <a:t> = </a:t>
            </a:r>
            <a:r>
              <a:rPr lang="en-US" altLang="en-US" sz="1200" i="1">
                <a:latin typeface="Times New Roman" panose="02020603050405020304" pitchFamily="18" charset="0"/>
                <a:sym typeface="Symbol" panose="05050102010706020507" pitchFamily="18" charset="2"/>
              </a:rPr>
              <a:t>n R</a:t>
            </a:r>
            <a:r>
              <a:rPr lang="en-US" altLang="en-US" sz="1200">
                <a:latin typeface="Times New Roman" panose="02020603050405020304" pitchFamily="18" charset="0"/>
                <a:sym typeface="Symbol" panose="05050102010706020507" pitchFamily="18" charset="2"/>
              </a:rPr>
              <a:t> ln( </a:t>
            </a:r>
            <a:r>
              <a:rPr lang="en-US" altLang="en-US" sz="1200" i="1">
                <a:latin typeface="Times New Roman" panose="02020603050405020304" pitchFamily="18" charset="0"/>
                <a:sym typeface="Symbol" panose="05050102010706020507" pitchFamily="18" charset="2"/>
              </a:rPr>
              <a:t>V</a:t>
            </a:r>
            <a:r>
              <a:rPr lang="en-US" altLang="en-US" sz="1200" baseline="-25000">
                <a:latin typeface="Times New Roman" panose="02020603050405020304" pitchFamily="18" charset="0"/>
                <a:sym typeface="Symbol" panose="05050102010706020507" pitchFamily="18" charset="2"/>
              </a:rPr>
              <a:t>2</a:t>
            </a:r>
            <a:r>
              <a:rPr lang="en-US" altLang="en-US" sz="1200">
                <a:latin typeface="Times New Roman" panose="02020603050405020304" pitchFamily="18" charset="0"/>
                <a:sym typeface="Symbol" panose="05050102010706020507" pitchFamily="18" charset="2"/>
              </a:rPr>
              <a:t> / </a:t>
            </a:r>
            <a:r>
              <a:rPr lang="en-US" altLang="en-US" sz="1200" i="1">
                <a:latin typeface="Times New Roman" panose="02020603050405020304" pitchFamily="18" charset="0"/>
                <a:sym typeface="Symbol" panose="05050102010706020507" pitchFamily="18" charset="2"/>
              </a:rPr>
              <a:t>V</a:t>
            </a:r>
            <a:r>
              <a:rPr lang="en-US" altLang="en-US" sz="1200" baseline="-25000">
                <a:latin typeface="Times New Roman" panose="02020603050405020304" pitchFamily="18" charset="0"/>
                <a:sym typeface="Symbol" panose="05050102010706020507" pitchFamily="18" charset="2"/>
              </a:rPr>
              <a:t>1</a:t>
            </a:r>
            <a:r>
              <a:rPr lang="en-US" altLang="en-US" sz="1200">
                <a:latin typeface="Times New Roman" panose="02020603050405020304" pitchFamily="18" charset="0"/>
                <a:sym typeface="Symbol" panose="05050102010706020507" pitchFamily="18" charset="2"/>
              </a:rPr>
              <a:t> )</a:t>
            </a:r>
          </a:p>
        </p:txBody>
      </p:sp>
      <p:graphicFrame>
        <p:nvGraphicFramePr>
          <p:cNvPr id="24581" name="Object 5"/>
          <p:cNvGraphicFramePr>
            <a:graphicFrameLocks noChangeAspect="1"/>
          </p:cNvGraphicFramePr>
          <p:nvPr/>
        </p:nvGraphicFramePr>
        <p:xfrm>
          <a:off x="2447925" y="771525"/>
          <a:ext cx="1987550" cy="1884363"/>
        </p:xfrm>
        <a:graphic>
          <a:graphicData uri="http://schemas.openxmlformats.org/presentationml/2006/ole">
            <mc:AlternateContent xmlns:mc="http://schemas.openxmlformats.org/markup-compatibility/2006">
              <mc:Choice xmlns:v="urn:schemas-microsoft-com:vml" Requires="v">
                <p:oleObj spid="_x0000_s24584" name="Equation" r:id="rId3" imgW="2438280" imgH="2311200" progId="Equation.DSMT4">
                  <p:embed/>
                </p:oleObj>
              </mc:Choice>
              <mc:Fallback>
                <p:oleObj name="Equation" r:id="rId3" imgW="2438280" imgH="23112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7925" y="771525"/>
                        <a:ext cx="1987550" cy="1884363"/>
                      </a:xfrm>
                      <a:prstGeom prst="rect">
                        <a:avLst/>
                      </a:prstGeom>
                      <a:noFill/>
                      <a:ln w="9525">
                        <a:solidFill>
                          <a:srgbClr val="FF00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582" name="Line 6"/>
          <p:cNvSpPr>
            <a:spLocks noChangeShapeType="1"/>
          </p:cNvSpPr>
          <p:nvPr/>
        </p:nvSpPr>
        <p:spPr bwMode="auto">
          <a:xfrm flipH="1">
            <a:off x="1517650" y="1936750"/>
            <a:ext cx="819150" cy="2921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583" name="Text Box 7"/>
          <p:cNvSpPr txBox="1">
            <a:spLocks noChangeArrowheads="1"/>
          </p:cNvSpPr>
          <p:nvPr/>
        </p:nvSpPr>
        <p:spPr bwMode="auto">
          <a:xfrm>
            <a:off x="74613" y="2640013"/>
            <a:ext cx="2306637"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sz="1000">
                <a:latin typeface="Times New Roman" panose="02020603050405020304" pitchFamily="18" charset="0"/>
              </a:rPr>
              <a:t>expansion: </a:t>
            </a:r>
            <a:r>
              <a:rPr lang="en-US" altLang="en-US" sz="1000" i="1">
                <a:latin typeface="Times New Roman" panose="02020603050405020304" pitchFamily="18" charset="0"/>
              </a:rPr>
              <a:t>V</a:t>
            </a:r>
            <a:r>
              <a:rPr lang="en-US" altLang="en-US" sz="1000" baseline="-25000">
                <a:latin typeface="Times New Roman" panose="02020603050405020304" pitchFamily="18" charset="0"/>
              </a:rPr>
              <a:t>2</a:t>
            </a:r>
            <a:r>
              <a:rPr lang="en-US" altLang="en-US" sz="1000">
                <a:latin typeface="Times New Roman" panose="02020603050405020304" pitchFamily="18" charset="0"/>
              </a:rPr>
              <a:t> &gt; </a:t>
            </a:r>
            <a:r>
              <a:rPr lang="en-US" altLang="en-US" sz="1000" i="1">
                <a:latin typeface="Times New Roman" panose="02020603050405020304" pitchFamily="18" charset="0"/>
              </a:rPr>
              <a:t>V</a:t>
            </a:r>
            <a:r>
              <a:rPr lang="en-US" altLang="en-US" sz="1000" baseline="-25000">
                <a:latin typeface="Times New Roman" panose="02020603050405020304" pitchFamily="18" charset="0"/>
              </a:rPr>
              <a:t>1</a:t>
            </a:r>
            <a:r>
              <a:rPr lang="en-US" altLang="en-US" sz="1000">
                <a:latin typeface="Times New Roman" panose="02020603050405020304" pitchFamily="18" charset="0"/>
              </a:rPr>
              <a:t> ln(</a:t>
            </a:r>
            <a:r>
              <a:rPr lang="en-US" altLang="en-US" sz="1000" i="1">
                <a:latin typeface="Times New Roman" panose="02020603050405020304" pitchFamily="18" charset="0"/>
              </a:rPr>
              <a:t>V</a:t>
            </a:r>
            <a:r>
              <a:rPr lang="en-US" altLang="en-US" sz="1000" baseline="-25000">
                <a:latin typeface="Times New Roman" panose="02020603050405020304" pitchFamily="18" charset="0"/>
              </a:rPr>
              <a:t>2</a:t>
            </a:r>
            <a:r>
              <a:rPr lang="en-US" altLang="en-US" sz="1000">
                <a:latin typeface="Times New Roman" panose="02020603050405020304" pitchFamily="18" charset="0"/>
              </a:rPr>
              <a:t> /</a:t>
            </a:r>
            <a:r>
              <a:rPr lang="en-US" altLang="en-US" sz="1000" i="1">
                <a:latin typeface="Times New Roman" panose="02020603050405020304" pitchFamily="18" charset="0"/>
              </a:rPr>
              <a:t>V</a:t>
            </a:r>
            <a:r>
              <a:rPr lang="en-US" altLang="en-US" sz="1000" baseline="-25000">
                <a:latin typeface="Times New Roman" panose="02020603050405020304" pitchFamily="18" charset="0"/>
              </a:rPr>
              <a:t>1</a:t>
            </a:r>
            <a:r>
              <a:rPr lang="en-US" altLang="en-US" sz="1000">
                <a:latin typeface="Times New Roman" panose="02020603050405020304" pitchFamily="18" charset="0"/>
              </a:rPr>
              <a:t>) &gt; 0   </a:t>
            </a:r>
            <a:r>
              <a:rPr lang="en-US" altLang="en-US" sz="1000">
                <a:latin typeface="Times New Roman" panose="02020603050405020304" pitchFamily="18" charset="0"/>
                <a:sym typeface="Symbol" panose="05050102010706020507" pitchFamily="18" charset="2"/>
              </a:rPr>
              <a:t></a:t>
            </a:r>
            <a:r>
              <a:rPr lang="en-US" altLang="en-US" sz="1000" i="1">
                <a:latin typeface="Times New Roman" panose="02020603050405020304" pitchFamily="18" charset="0"/>
                <a:sym typeface="Symbol" panose="05050102010706020507" pitchFamily="18" charset="2"/>
              </a:rPr>
              <a:t>S</a:t>
            </a:r>
            <a:r>
              <a:rPr lang="en-US" altLang="en-US" sz="1000">
                <a:latin typeface="Times New Roman" panose="02020603050405020304" pitchFamily="18" charset="0"/>
                <a:sym typeface="Symbol" panose="05050102010706020507" pitchFamily="18" charset="2"/>
              </a:rPr>
              <a:t> &gt; 0</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6FA179-425C-47E7-B14C-7BBCF20CE074}" type="slidenum">
              <a:rPr lang="en-US" altLang="en-US"/>
              <a:pPr/>
              <a:t>32</a:t>
            </a:fld>
            <a:endParaRPr lang="en-US" altLang="en-US"/>
          </a:p>
        </p:txBody>
      </p:sp>
      <p:sp>
        <p:nvSpPr>
          <p:cNvPr id="25605" name="Rectangle 5"/>
          <p:cNvSpPr>
            <a:spLocks noChangeArrowheads="1"/>
          </p:cNvSpPr>
          <p:nvPr/>
        </p:nvSpPr>
        <p:spPr bwMode="auto">
          <a:xfrm>
            <a:off x="269875" y="157163"/>
            <a:ext cx="4032250" cy="1379537"/>
          </a:xfrm>
          <a:prstGeom prst="rect">
            <a:avLst/>
          </a:prstGeom>
          <a:noFill/>
          <a:ln w="9525">
            <a:solidFill>
              <a:srgbClr val="FF00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sz="1200" b="1">
                <a:solidFill>
                  <a:srgbClr val="0000FF"/>
                </a:solidFill>
                <a:sym typeface="Symbol" panose="05050102010706020507" pitchFamily="18" charset="2"/>
              </a:rPr>
              <a:t>For an adiabatic process: </a:t>
            </a:r>
            <a:r>
              <a:rPr lang="en-US" altLang="en-US" sz="1200" b="1" i="1">
                <a:solidFill>
                  <a:srgbClr val="0000FF"/>
                </a:solidFill>
                <a:latin typeface="Times New Roman" panose="02020603050405020304" pitchFamily="18" charset="0"/>
                <a:sym typeface="Symbol" panose="05050102010706020507" pitchFamily="18" charset="2"/>
              </a:rPr>
              <a:t>Q</a:t>
            </a:r>
            <a:r>
              <a:rPr lang="en-US" altLang="en-US" sz="1200" b="1">
                <a:solidFill>
                  <a:srgbClr val="0000FF"/>
                </a:solidFill>
                <a:sym typeface="Symbol" panose="05050102010706020507" pitchFamily="18" charset="2"/>
              </a:rPr>
              <a:t> = 0</a:t>
            </a:r>
            <a:endParaRPr lang="en-US" altLang="en-US" sz="1200">
              <a:solidFill>
                <a:srgbClr val="0000FF"/>
              </a:solidFill>
              <a:sym typeface="Symbol" panose="05050102010706020507" pitchFamily="18" charset="2"/>
            </a:endParaRPr>
          </a:p>
          <a:p>
            <a:endParaRPr lang="en-US" altLang="en-US" sz="1200" b="1" i="1">
              <a:sym typeface="Symbol" panose="05050102010706020507" pitchFamily="18" charset="2"/>
            </a:endParaRPr>
          </a:p>
          <a:p>
            <a:r>
              <a:rPr lang="en-US" altLang="en-US" sz="1200" i="1">
                <a:latin typeface="Times New Roman" panose="02020603050405020304" pitchFamily="18" charset="0"/>
                <a:sym typeface="Symbol" panose="05050102010706020507" pitchFamily="18" charset="2"/>
              </a:rPr>
              <a:t>Q</a:t>
            </a:r>
            <a:r>
              <a:rPr lang="en-US" altLang="en-US" sz="1200">
                <a:latin typeface="Times New Roman" panose="02020603050405020304" pitchFamily="18" charset="0"/>
                <a:sym typeface="Symbol" panose="05050102010706020507" pitchFamily="18" charset="2"/>
              </a:rPr>
              <a:t> = 0 </a:t>
            </a:r>
            <a:r>
              <a:rPr lang="en-US" altLang="en-US" sz="1200">
                <a:latin typeface="Times New Roman" panose="02020603050405020304" pitchFamily="18" charset="0"/>
              </a:rPr>
              <a:t> </a:t>
            </a:r>
            <a:r>
              <a:rPr lang="en-US" altLang="en-US" sz="1200">
                <a:latin typeface="Times New Roman" panose="02020603050405020304" pitchFamily="18" charset="0"/>
                <a:sym typeface="Symbol" panose="05050102010706020507" pitchFamily="18" charset="2"/>
              </a:rPr>
              <a:t></a:t>
            </a:r>
            <a:r>
              <a:rPr lang="en-US" altLang="en-US" sz="1200" i="1">
                <a:latin typeface="Times New Roman" panose="02020603050405020304" pitchFamily="18" charset="0"/>
              </a:rPr>
              <a:t>S</a:t>
            </a:r>
            <a:r>
              <a:rPr lang="en-US" altLang="en-US" sz="1200">
                <a:latin typeface="Times New Roman" panose="02020603050405020304" pitchFamily="18" charset="0"/>
                <a:sym typeface="Symbol" panose="05050102010706020507" pitchFamily="18" charset="2"/>
              </a:rPr>
              <a:t> = 0</a:t>
            </a:r>
          </a:p>
          <a:p>
            <a:endParaRPr lang="en-US" altLang="en-US" sz="1200">
              <a:latin typeface="Times New Roman" panose="02020603050405020304" pitchFamily="18" charset="0"/>
              <a:sym typeface="Symbol" panose="05050102010706020507" pitchFamily="18" charset="2"/>
            </a:endParaRPr>
          </a:p>
          <a:p>
            <a:endParaRPr lang="en-US" altLang="en-US" sz="1200">
              <a:latin typeface="Times New Roman" panose="02020603050405020304" pitchFamily="18" charset="0"/>
              <a:sym typeface="Symbol" panose="05050102010706020507" pitchFamily="18" charset="2"/>
            </a:endParaRPr>
          </a:p>
          <a:p>
            <a:endParaRPr lang="en-US" altLang="en-US" sz="1200">
              <a:latin typeface="Times New Roman" panose="02020603050405020304" pitchFamily="18" charset="0"/>
              <a:sym typeface="Symbol" panose="05050102010706020507" pitchFamily="18" charset="2"/>
            </a:endParaRPr>
          </a:p>
          <a:p>
            <a:endParaRPr lang="en-US" altLang="en-US" sz="1200">
              <a:latin typeface="Times New Roman" panose="02020603050405020304" pitchFamily="18" charset="0"/>
              <a:sym typeface="Symbol" panose="05050102010706020507" pitchFamily="18" charset="2"/>
            </a:endParaRPr>
          </a:p>
        </p:txBody>
      </p:sp>
      <p:graphicFrame>
        <p:nvGraphicFramePr>
          <p:cNvPr id="25606" name="Object 6"/>
          <p:cNvGraphicFramePr>
            <a:graphicFrameLocks noChangeAspect="1"/>
          </p:cNvGraphicFramePr>
          <p:nvPr/>
        </p:nvGraphicFramePr>
        <p:xfrm>
          <a:off x="1752600" y="795338"/>
          <a:ext cx="914400" cy="469900"/>
        </p:xfrm>
        <a:graphic>
          <a:graphicData uri="http://schemas.openxmlformats.org/presentationml/2006/ole">
            <mc:AlternateContent xmlns:mc="http://schemas.openxmlformats.org/markup-compatibility/2006">
              <mc:Choice xmlns:v="urn:schemas-microsoft-com:vml" Requires="v">
                <p:oleObj spid="_x0000_s25607" name="Equation" r:id="rId3" imgW="914400" imgH="469800" progId="Equation.3">
                  <p:embed/>
                </p:oleObj>
              </mc:Choice>
              <mc:Fallback>
                <p:oleObj name="Equation" r:id="rId3" imgW="914400" imgH="4698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795338"/>
                        <a:ext cx="914400" cy="4699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0A101AE-2600-40DA-B184-0CC00DA696AF}" type="slidenum">
              <a:rPr lang="en-US" altLang="en-US"/>
              <a:pPr/>
              <a:t>33</a:t>
            </a:fld>
            <a:endParaRPr lang="en-US" altLang="en-US"/>
          </a:p>
        </p:txBody>
      </p:sp>
      <p:sp>
        <p:nvSpPr>
          <p:cNvPr id="63490" name="Rectangle 2"/>
          <p:cNvSpPr>
            <a:spLocks noChangeArrowheads="1"/>
          </p:cNvSpPr>
          <p:nvPr/>
        </p:nvSpPr>
        <p:spPr bwMode="auto">
          <a:xfrm>
            <a:off x="53975" y="204788"/>
            <a:ext cx="3095625" cy="2236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nchor="ctr">
            <a:spAutoFit/>
          </a:bodyPr>
          <a:lstStyle>
            <a:lvl1pPr>
              <a:defRPr>
                <a:solidFill>
                  <a:schemeClr val="tx1"/>
                </a:solidFill>
                <a:latin typeface="Arial" panose="020B0604020202020204" pitchFamily="34" charset="0"/>
              </a:defRPr>
            </a:lvl1pPr>
            <a:lvl2pPr marL="909638" indent="-371475">
              <a:defRPr>
                <a:solidFill>
                  <a:schemeClr val="tx1"/>
                </a:solidFill>
                <a:latin typeface="Arial" panose="020B0604020202020204" pitchFamily="34" charset="0"/>
              </a:defRPr>
            </a:lvl2pPr>
            <a:lvl3pPr marL="1460500" indent="-371475">
              <a:defRPr>
                <a:solidFill>
                  <a:schemeClr val="tx1"/>
                </a:solidFill>
                <a:latin typeface="Arial" panose="020B0604020202020204" pitchFamily="34" charset="0"/>
              </a:defRPr>
            </a:lvl3pPr>
            <a:lvl4pPr marL="2011363" indent="-371475">
              <a:defRPr>
                <a:solidFill>
                  <a:schemeClr val="tx1"/>
                </a:solidFill>
                <a:latin typeface="Arial" panose="020B0604020202020204" pitchFamily="34" charset="0"/>
              </a:defRPr>
            </a:lvl4pPr>
            <a:lvl5pPr marL="2562225" indent="-371475">
              <a:defRPr>
                <a:solidFill>
                  <a:schemeClr val="tx1"/>
                </a:solidFill>
                <a:latin typeface="Arial" panose="020B0604020202020204" pitchFamily="34" charset="0"/>
              </a:defRPr>
            </a:lvl5pPr>
            <a:lvl6pPr marL="3019425" indent="-371475" fontAlgn="base">
              <a:spcBef>
                <a:spcPct val="0"/>
              </a:spcBef>
              <a:spcAft>
                <a:spcPct val="0"/>
              </a:spcAft>
              <a:defRPr>
                <a:solidFill>
                  <a:schemeClr val="tx1"/>
                </a:solidFill>
                <a:latin typeface="Arial" panose="020B0604020202020204" pitchFamily="34" charset="0"/>
              </a:defRPr>
            </a:lvl6pPr>
            <a:lvl7pPr marL="3476625" indent="-371475" fontAlgn="base">
              <a:spcBef>
                <a:spcPct val="0"/>
              </a:spcBef>
              <a:spcAft>
                <a:spcPct val="0"/>
              </a:spcAft>
              <a:defRPr>
                <a:solidFill>
                  <a:schemeClr val="tx1"/>
                </a:solidFill>
                <a:latin typeface="Arial" panose="020B0604020202020204" pitchFamily="34" charset="0"/>
              </a:defRPr>
            </a:lvl7pPr>
            <a:lvl8pPr marL="3933825" indent="-371475" fontAlgn="base">
              <a:spcBef>
                <a:spcPct val="0"/>
              </a:spcBef>
              <a:spcAft>
                <a:spcPct val="0"/>
              </a:spcAft>
              <a:defRPr>
                <a:solidFill>
                  <a:schemeClr val="tx1"/>
                </a:solidFill>
                <a:latin typeface="Arial" panose="020B0604020202020204" pitchFamily="34" charset="0"/>
              </a:defRPr>
            </a:lvl8pPr>
            <a:lvl9pPr marL="4391025" indent="-371475" fontAlgn="base">
              <a:spcBef>
                <a:spcPct val="0"/>
              </a:spcBef>
              <a:spcAft>
                <a:spcPct val="0"/>
              </a:spcAft>
              <a:defRPr>
                <a:solidFill>
                  <a:schemeClr val="tx1"/>
                </a:solidFill>
                <a:latin typeface="Arial" panose="020B0604020202020204" pitchFamily="34" charset="0"/>
              </a:defRPr>
            </a:lvl9pPr>
          </a:lstStyle>
          <a:p>
            <a:r>
              <a:rPr lang="en-US" altLang="en-US" sz="1200" b="1" u="sng"/>
              <a:t>Example</a:t>
            </a:r>
          </a:p>
          <a:p>
            <a:endParaRPr lang="en-US" altLang="en-US" sz="1200" b="1" u="sng"/>
          </a:p>
          <a:p>
            <a:r>
              <a:rPr lang="en-US" altLang="en-US" sz="1200"/>
              <a:t>A mug of coffee cools from l00 °C to room temperature 20 °C. The mass of the coffee is </a:t>
            </a:r>
            <a:r>
              <a:rPr lang="en-US" altLang="en-US" sz="1200" i="1"/>
              <a:t>m </a:t>
            </a:r>
            <a:r>
              <a:rPr lang="en-US" altLang="en-US" sz="1200"/>
              <a:t>= 0.25 kg and its specific heat capacity may be assumed to be equal to that of water, </a:t>
            </a:r>
            <a:r>
              <a:rPr lang="en-US" altLang="en-US" sz="1200" i="1"/>
              <a:t>c </a:t>
            </a:r>
            <a:r>
              <a:rPr lang="en-US" altLang="en-US" sz="1200"/>
              <a:t>= 4190 J.kg</a:t>
            </a:r>
            <a:r>
              <a:rPr lang="en-US" altLang="en-US" sz="1200" baseline="30000"/>
              <a:t>-1</a:t>
            </a:r>
            <a:r>
              <a:rPr lang="en-US" altLang="en-US" sz="1200"/>
              <a:t>.K</a:t>
            </a:r>
            <a:r>
              <a:rPr lang="en-US" altLang="en-US" sz="1200" baseline="30000"/>
              <a:t>-1</a:t>
            </a:r>
            <a:r>
              <a:rPr lang="en-US" altLang="en-US" sz="1200"/>
              <a:t>.</a:t>
            </a:r>
          </a:p>
          <a:p>
            <a:r>
              <a:rPr lang="en-US" altLang="en-US" sz="1200"/>
              <a:t>Calculate the change in entropy </a:t>
            </a:r>
          </a:p>
          <a:p>
            <a:r>
              <a:rPr lang="en-US" altLang="en-US" sz="1200"/>
              <a:t>(i) of the coffee</a:t>
            </a:r>
          </a:p>
          <a:p>
            <a:r>
              <a:rPr lang="en-US" altLang="en-US" sz="1200"/>
              <a:t>(ii) of the surroundings and</a:t>
            </a:r>
            <a:br>
              <a:rPr lang="en-US" altLang="en-US" sz="1200"/>
            </a:br>
            <a:r>
              <a:rPr lang="en-US" altLang="en-US" sz="1200"/>
              <a:t>(iii) of the coffee plus the surroundings</a:t>
            </a:r>
            <a:br>
              <a:rPr lang="en-US" altLang="en-US" sz="1200"/>
            </a:br>
            <a:r>
              <a:rPr lang="en-US" altLang="en-US" sz="1200"/>
              <a:t>     (the "universe").</a:t>
            </a:r>
          </a:p>
        </p:txBody>
      </p:sp>
      <p:pic>
        <p:nvPicPr>
          <p:cNvPr id="63491" name="Picture 3" descr="orange_coffee_cu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7663" y="1020763"/>
            <a:ext cx="1646237" cy="1993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p:txBody>
          <a:bodyPr/>
          <a:lstStyle/>
          <a:p>
            <a:fld id="{56D4C086-5F8F-4D60-90C0-9CF30582A7F8}" type="slidenum">
              <a:rPr lang="en-US" altLang="en-US"/>
              <a:pPr/>
              <a:t>34</a:t>
            </a:fld>
            <a:endParaRPr lang="en-US" altLang="en-US"/>
          </a:p>
        </p:txBody>
      </p:sp>
      <p:sp>
        <p:nvSpPr>
          <p:cNvPr id="27652" name="Text Box 4"/>
          <p:cNvSpPr txBox="1">
            <a:spLocks noChangeArrowheads="1"/>
          </p:cNvSpPr>
          <p:nvPr/>
        </p:nvSpPr>
        <p:spPr bwMode="auto">
          <a:xfrm>
            <a:off x="109538" y="104775"/>
            <a:ext cx="4197350"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sz="1200" u="sng">
                <a:solidFill>
                  <a:srgbClr val="993300"/>
                </a:solidFill>
              </a:rPr>
              <a:t>Solution</a:t>
            </a:r>
          </a:p>
          <a:p>
            <a:endParaRPr lang="en-US" altLang="en-US" sz="1200" u="sng">
              <a:solidFill>
                <a:srgbClr val="993300"/>
              </a:solidFill>
            </a:endParaRPr>
          </a:p>
          <a:p>
            <a:r>
              <a:rPr lang="en-US" altLang="en-US" sz="1200"/>
              <a:t>The entropy of the coffee and of the surroundings will both change. In each case we consider the system of interest (first the coffee, second the surroundings) and look at the corresponding reversible change that takes the system from its initial to its final state. Note well that we are not claiming that the change occurred reversibly, we</a:t>
            </a:r>
          </a:p>
          <a:p>
            <a:r>
              <a:rPr lang="en-US" altLang="en-US" sz="1200"/>
              <a:t>are just imagining the reversible change so that we can calculate the entropy change in the real situation.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621A15FA-4061-4F06-8931-BB2CAAA8790B}" type="slidenum">
              <a:rPr lang="en-US" altLang="en-US"/>
              <a:pPr/>
              <a:t>35</a:t>
            </a:fld>
            <a:endParaRPr lang="en-US" altLang="en-US"/>
          </a:p>
        </p:txBody>
      </p:sp>
      <p:sp>
        <p:nvSpPr>
          <p:cNvPr id="64514" name="Rectangle 2"/>
          <p:cNvSpPr>
            <a:spLocks noChangeArrowheads="1"/>
          </p:cNvSpPr>
          <p:nvPr/>
        </p:nvSpPr>
        <p:spPr bwMode="auto">
          <a:xfrm>
            <a:off x="0" y="25400"/>
            <a:ext cx="4572000" cy="158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defRPr>
            </a:lvl1pPr>
            <a:lvl2pPr marL="628650">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Bef>
                <a:spcPct val="20000"/>
              </a:spcBef>
            </a:pPr>
            <a:r>
              <a:rPr lang="en-US" altLang="en-US" sz="1200" b="1">
                <a:solidFill>
                  <a:srgbClr val="FF0000"/>
                </a:solidFill>
              </a:rPr>
              <a:t>(i) Coffee:</a:t>
            </a:r>
            <a:br>
              <a:rPr lang="en-US" altLang="en-US" sz="1200" b="1"/>
            </a:br>
            <a:r>
              <a:rPr lang="en-US" altLang="en-US" sz="1200"/>
              <a:t>The coffee cools from l00 °C to 20 °C, i.e. from </a:t>
            </a:r>
            <a:r>
              <a:rPr lang="en-US" altLang="en-US" sz="1200" i="1">
                <a:latin typeface="Times New Roman" panose="02020603050405020304" pitchFamily="18" charset="0"/>
              </a:rPr>
              <a:t>T</a:t>
            </a:r>
            <a:r>
              <a:rPr lang="en-US" altLang="en-US" sz="1200" baseline="-25000">
                <a:latin typeface="Times New Roman" panose="02020603050405020304" pitchFamily="18" charset="0"/>
              </a:rPr>
              <a:t>1</a:t>
            </a:r>
            <a:r>
              <a:rPr lang="en-US" altLang="en-US" sz="1200">
                <a:latin typeface="Times New Roman" panose="02020603050405020304" pitchFamily="18" charset="0"/>
              </a:rPr>
              <a:t> </a:t>
            </a:r>
            <a:r>
              <a:rPr lang="en-US" altLang="en-US" sz="1200">
                <a:cs typeface="Arial" panose="020B0604020202020204" pitchFamily="34" charset="0"/>
              </a:rPr>
              <a:t>= 373 K</a:t>
            </a:r>
            <a:r>
              <a:rPr lang="en-US" altLang="en-US" sz="1200">
                <a:latin typeface="Times New Roman" panose="02020603050405020304" pitchFamily="18" charset="0"/>
              </a:rPr>
              <a:t> </a:t>
            </a:r>
            <a:r>
              <a:rPr lang="en-US" altLang="en-US" sz="1200">
                <a:cs typeface="Arial" panose="020B0604020202020204" pitchFamily="34" charset="0"/>
              </a:rPr>
              <a:t>to</a:t>
            </a:r>
            <a:br>
              <a:rPr lang="en-US" altLang="en-US" sz="1200">
                <a:cs typeface="Arial" panose="020B0604020202020204" pitchFamily="34" charset="0"/>
              </a:rPr>
            </a:br>
            <a:r>
              <a:rPr lang="en-US" altLang="en-US" sz="1200" i="1">
                <a:latin typeface="Times New Roman" panose="02020603050405020304" pitchFamily="18" charset="0"/>
              </a:rPr>
              <a:t>T</a:t>
            </a:r>
            <a:r>
              <a:rPr lang="en-US" altLang="en-US" sz="1200" baseline="-25000">
                <a:latin typeface="Times New Roman" panose="02020603050405020304" pitchFamily="18" charset="0"/>
              </a:rPr>
              <a:t>2</a:t>
            </a:r>
            <a:r>
              <a:rPr lang="en-US" altLang="en-US" sz="1200">
                <a:latin typeface="Times New Roman" panose="02020603050405020304" pitchFamily="18" charset="0"/>
              </a:rPr>
              <a:t> </a:t>
            </a:r>
            <a:r>
              <a:rPr lang="en-US" altLang="en-US" sz="1200">
                <a:cs typeface="Arial" panose="020B0604020202020204" pitchFamily="34" charset="0"/>
              </a:rPr>
              <a:t>= 293 K</a:t>
            </a:r>
            <a:r>
              <a:rPr lang="en-US" altLang="en-US" sz="1200"/>
              <a:t>.</a:t>
            </a:r>
          </a:p>
          <a:p>
            <a:pPr algn="just">
              <a:spcBef>
                <a:spcPct val="20000"/>
              </a:spcBef>
            </a:pPr>
            <a:r>
              <a:rPr lang="en-US" altLang="en-US" sz="1200"/>
              <a:t>The transfer of energy </a:t>
            </a:r>
            <a:r>
              <a:rPr lang="en-US" altLang="en-US" sz="1200">
                <a:latin typeface="Times New Roman" panose="02020603050405020304" pitchFamily="18" charset="0"/>
                <a:sym typeface="Symbol" panose="05050102010706020507" pitchFamily="18" charset="2"/>
              </a:rPr>
              <a:t></a:t>
            </a:r>
            <a:r>
              <a:rPr lang="en-US" altLang="en-US" sz="1200" i="1">
                <a:latin typeface="Times New Roman" panose="02020603050405020304" pitchFamily="18" charset="0"/>
              </a:rPr>
              <a:t>Q </a:t>
            </a:r>
            <a:r>
              <a:rPr lang="en-US" altLang="en-US" sz="1200">
                <a:sym typeface="Symbol" panose="05050102010706020507" pitchFamily="18" charset="2"/>
              </a:rPr>
              <a:t>from the coffee to its surroundings is given by the relation </a:t>
            </a:r>
            <a:r>
              <a:rPr lang="en-US" altLang="en-US" sz="1200" i="1">
                <a:latin typeface="Times New Roman" panose="02020603050405020304" pitchFamily="18" charset="0"/>
                <a:sym typeface="Symbol" panose="05050102010706020507" pitchFamily="18" charset="2"/>
              </a:rPr>
              <a:t></a:t>
            </a:r>
            <a:r>
              <a:rPr lang="en-US" altLang="en-US" sz="1200" i="1">
                <a:latin typeface="Times New Roman" panose="02020603050405020304" pitchFamily="18" charset="0"/>
              </a:rPr>
              <a:t>Q</a:t>
            </a:r>
            <a:r>
              <a:rPr lang="en-US" altLang="en-US" sz="1200">
                <a:latin typeface="Times New Roman" panose="02020603050405020304" pitchFamily="18" charset="0"/>
                <a:sym typeface="Symbol" panose="05050102010706020507" pitchFamily="18" charset="2"/>
              </a:rPr>
              <a:t> =</a:t>
            </a:r>
            <a:r>
              <a:rPr lang="en-US" altLang="en-US" sz="1200" i="1">
                <a:latin typeface="Times New Roman" panose="02020603050405020304" pitchFamily="18" charset="0"/>
                <a:sym typeface="Symbol" panose="05050102010706020507" pitchFamily="18" charset="2"/>
              </a:rPr>
              <a:t>  m c</a:t>
            </a:r>
            <a:r>
              <a:rPr lang="en-US" altLang="en-US" sz="1200">
                <a:latin typeface="Times New Roman" panose="02020603050405020304" pitchFamily="18" charset="0"/>
                <a:sym typeface="Symbol" panose="05050102010706020507" pitchFamily="18" charset="2"/>
              </a:rPr>
              <a:t> </a:t>
            </a:r>
            <a:r>
              <a:rPr lang="en-US" altLang="en-US" sz="1200" i="1">
                <a:latin typeface="Times New Roman" panose="02020603050405020304" pitchFamily="18" charset="0"/>
              </a:rPr>
              <a:t>T</a:t>
            </a:r>
            <a:r>
              <a:rPr lang="en-US" altLang="en-US" sz="1200">
                <a:sym typeface="Symbol" panose="05050102010706020507" pitchFamily="18" charset="2"/>
              </a:rPr>
              <a:t> , or </a:t>
            </a:r>
            <a:r>
              <a:rPr lang="en-US" altLang="en-US" sz="1200" i="1">
                <a:latin typeface="Times New Roman" panose="02020603050405020304" pitchFamily="18" charset="0"/>
                <a:sym typeface="Symbol" panose="05050102010706020507" pitchFamily="18" charset="2"/>
              </a:rPr>
              <a:t>dQ</a:t>
            </a:r>
            <a:r>
              <a:rPr lang="en-US" altLang="en-US" sz="1200">
                <a:sym typeface="Symbol" panose="05050102010706020507" pitchFamily="18" charset="2"/>
              </a:rPr>
              <a:t> = </a:t>
            </a:r>
            <a:r>
              <a:rPr lang="en-US" altLang="en-US" sz="1200" i="1">
                <a:latin typeface="Times New Roman" panose="02020603050405020304" pitchFamily="18" charset="0"/>
                <a:sym typeface="Symbol" panose="05050102010706020507" pitchFamily="18" charset="2"/>
              </a:rPr>
              <a:t>m c dT</a:t>
            </a:r>
            <a:r>
              <a:rPr lang="en-US" altLang="en-US" sz="1200">
                <a:latin typeface="Times New Roman" panose="02020603050405020304" pitchFamily="18" charset="0"/>
                <a:sym typeface="Symbol" panose="05050102010706020507" pitchFamily="18" charset="2"/>
              </a:rPr>
              <a:t>, </a:t>
            </a:r>
            <a:r>
              <a:rPr lang="en-US" altLang="en-US" sz="1200">
                <a:sym typeface="Symbol" panose="05050102010706020507" pitchFamily="18" charset="2"/>
              </a:rPr>
              <a:t>where</a:t>
            </a:r>
            <a:r>
              <a:rPr lang="en-US" altLang="en-US" sz="1200" i="1">
                <a:sym typeface="Symbol" panose="05050102010706020507" pitchFamily="18" charset="2"/>
              </a:rPr>
              <a:t> </a:t>
            </a:r>
            <a:r>
              <a:rPr lang="en-US" altLang="en-US" sz="1200" i="1">
                <a:latin typeface="Times New Roman" panose="02020603050405020304" pitchFamily="18" charset="0"/>
                <a:sym typeface="Symbol" panose="05050102010706020507" pitchFamily="18" charset="2"/>
              </a:rPr>
              <a:t>m</a:t>
            </a:r>
            <a:r>
              <a:rPr lang="en-US" altLang="en-US" sz="1200">
                <a:sym typeface="Symbol" panose="05050102010706020507" pitchFamily="18" charset="2"/>
              </a:rPr>
              <a:t> is the mass of the coffee, </a:t>
            </a:r>
            <a:r>
              <a:rPr lang="en-US" altLang="en-US" sz="1200" i="1">
                <a:latin typeface="Times New Roman" panose="02020603050405020304" pitchFamily="18" charset="0"/>
                <a:sym typeface="Symbol" panose="05050102010706020507" pitchFamily="18" charset="2"/>
              </a:rPr>
              <a:t>c</a:t>
            </a:r>
            <a:r>
              <a:rPr lang="en-US" altLang="en-US" sz="1200">
                <a:sym typeface="Symbol" panose="05050102010706020507" pitchFamily="18" charset="2"/>
              </a:rPr>
              <a:t> the specific heat capacity of the coffee and </a:t>
            </a:r>
            <a:r>
              <a:rPr lang="en-US" altLang="en-US" sz="1200" i="1">
                <a:latin typeface="Times New Roman" panose="02020603050405020304" pitchFamily="18" charset="0"/>
              </a:rPr>
              <a:t>T</a:t>
            </a:r>
            <a:r>
              <a:rPr lang="en-US" altLang="en-US" sz="1200">
                <a:sym typeface="Symbol" panose="05050102010706020507" pitchFamily="18" charset="2"/>
              </a:rPr>
              <a:t> the change in temperature of the coffee while in contact with the reservoir/surroundings.</a:t>
            </a:r>
            <a:endParaRPr lang="en-US" altLang="en-US" sz="1200" i="1" u="sng">
              <a:latin typeface="Times New Roman" panose="02020603050405020304" pitchFamily="18" charset="0"/>
              <a:sym typeface="Symbol" panose="05050102010706020507" pitchFamily="18" charset="2"/>
            </a:endParaRPr>
          </a:p>
        </p:txBody>
      </p:sp>
      <p:graphicFrame>
        <p:nvGraphicFramePr>
          <p:cNvPr id="64515" name="Object 3"/>
          <p:cNvGraphicFramePr>
            <a:graphicFrameLocks noChangeAspect="1"/>
          </p:cNvGraphicFramePr>
          <p:nvPr/>
        </p:nvGraphicFramePr>
        <p:xfrm>
          <a:off x="141288" y="1597025"/>
          <a:ext cx="2057400" cy="1022350"/>
        </p:xfrm>
        <a:graphic>
          <a:graphicData uri="http://schemas.openxmlformats.org/presentationml/2006/ole">
            <mc:AlternateContent xmlns:mc="http://schemas.openxmlformats.org/markup-compatibility/2006">
              <mc:Choice xmlns:v="urn:schemas-microsoft-com:vml" Requires="v">
                <p:oleObj spid="_x0000_s64518" name="Equation" r:id="rId3" imgW="2057400" imgH="965160" progId="Equation.3">
                  <p:embed/>
                </p:oleObj>
              </mc:Choice>
              <mc:Fallback>
                <p:oleObj name="Equation" r:id="rId3" imgW="2057400" imgH="96516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t="-6038"/>
                      <a:stretch>
                        <a:fillRect/>
                      </a:stretch>
                    </p:blipFill>
                    <p:spPr bwMode="auto">
                      <a:xfrm>
                        <a:off x="141288" y="1597025"/>
                        <a:ext cx="2057400" cy="1022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516" name="Rectangle 4"/>
          <p:cNvSpPr>
            <a:spLocks noChangeArrowheads="1"/>
          </p:cNvSpPr>
          <p:nvPr/>
        </p:nvSpPr>
        <p:spPr bwMode="auto">
          <a:xfrm>
            <a:off x="53975" y="2690813"/>
            <a:ext cx="31861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sz="1200" i="1">
                <a:latin typeface="Times New Roman" panose="02020603050405020304" pitchFamily="18" charset="0"/>
                <a:sym typeface="Symbol" panose="05050102010706020507" pitchFamily="18" charset="2"/>
              </a:rPr>
              <a:t></a:t>
            </a:r>
            <a:r>
              <a:rPr lang="en-US" altLang="en-US" sz="1200" i="1">
                <a:latin typeface="Times New Roman" panose="02020603050405020304" pitchFamily="18" charset="0"/>
              </a:rPr>
              <a:t>S</a:t>
            </a:r>
            <a:r>
              <a:rPr lang="en-US" altLang="en-US" sz="1200">
                <a:latin typeface="Times New Roman" panose="02020603050405020304" pitchFamily="18" charset="0"/>
                <a:sym typeface="Symbol" panose="05050102010706020507" pitchFamily="18" charset="2"/>
              </a:rPr>
              <a:t> = (0.25)(4190) ln(293/373) J.K</a:t>
            </a:r>
            <a:r>
              <a:rPr lang="en-US" altLang="en-US" sz="1200" baseline="30000">
                <a:latin typeface="Times New Roman" panose="02020603050405020304" pitchFamily="18" charset="0"/>
                <a:sym typeface="Symbol" panose="05050102010706020507" pitchFamily="18" charset="2"/>
              </a:rPr>
              <a:t>-1</a:t>
            </a:r>
            <a:r>
              <a:rPr lang="en-US" altLang="en-US" sz="1200">
                <a:latin typeface="Times New Roman" panose="02020603050405020304" pitchFamily="18" charset="0"/>
                <a:sym typeface="Symbol" panose="05050102010706020507" pitchFamily="18" charset="2"/>
              </a:rPr>
              <a:t> = </a:t>
            </a:r>
            <a:r>
              <a:rPr lang="en-US" altLang="en-US" sz="1200" u="sng">
                <a:solidFill>
                  <a:srgbClr val="FF0000"/>
                </a:solidFill>
                <a:latin typeface="Times New Roman" panose="02020603050405020304" pitchFamily="18" charset="0"/>
                <a:sym typeface="Symbol" panose="05050102010706020507" pitchFamily="18" charset="2"/>
              </a:rPr>
              <a:t>- </a:t>
            </a:r>
            <a:r>
              <a:rPr lang="en-US" altLang="en-US" sz="1200" u="sng">
                <a:latin typeface="Times New Roman" panose="02020603050405020304" pitchFamily="18" charset="0"/>
                <a:sym typeface="Symbol" panose="05050102010706020507" pitchFamily="18" charset="2"/>
              </a:rPr>
              <a:t>253 J.K</a:t>
            </a:r>
            <a:r>
              <a:rPr lang="en-US" altLang="en-US" sz="1200" u="sng" baseline="30000">
                <a:latin typeface="Times New Roman" panose="02020603050405020304" pitchFamily="18" charset="0"/>
                <a:sym typeface="Symbol" panose="05050102010706020507" pitchFamily="18" charset="2"/>
              </a:rPr>
              <a:t>-1</a:t>
            </a:r>
          </a:p>
        </p:txBody>
      </p:sp>
      <p:sp>
        <p:nvSpPr>
          <p:cNvPr id="64517" name="Text Box 5"/>
          <p:cNvSpPr txBox="1">
            <a:spLocks noChangeArrowheads="1"/>
          </p:cNvSpPr>
          <p:nvPr/>
        </p:nvSpPr>
        <p:spPr bwMode="auto">
          <a:xfrm>
            <a:off x="3438525" y="2713038"/>
            <a:ext cx="701675"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AU" altLang="en-US"/>
              <a:t>2</a:t>
            </a:r>
            <a:r>
              <a:rPr lang="en-AU" altLang="en-US" baseline="30000"/>
              <a:t>nd</a:t>
            </a:r>
            <a:r>
              <a:rPr lang="en-AU" altLang="en-US"/>
              <a:t> Law??</a:t>
            </a:r>
            <a:endParaRPr lang="en-US"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p:txBody>
          <a:bodyPr/>
          <a:lstStyle/>
          <a:p>
            <a:fld id="{FB4580DF-C9D8-488A-9307-F8122D0A7B2E}" type="slidenum">
              <a:rPr lang="en-US" altLang="en-US"/>
              <a:pPr/>
              <a:t>36</a:t>
            </a:fld>
            <a:endParaRPr lang="en-US" altLang="en-US"/>
          </a:p>
        </p:txBody>
      </p:sp>
      <p:sp>
        <p:nvSpPr>
          <p:cNvPr id="65538" name="Rectangle 2"/>
          <p:cNvSpPr>
            <a:spLocks noChangeArrowheads="1"/>
          </p:cNvSpPr>
          <p:nvPr/>
        </p:nvSpPr>
        <p:spPr bwMode="auto">
          <a:xfrm>
            <a:off x="0" y="174625"/>
            <a:ext cx="4572000"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en-US" sz="1200" b="1">
                <a:solidFill>
                  <a:srgbClr val="0000FF"/>
                </a:solidFill>
              </a:rPr>
              <a:t>(ii) Surroundings:</a:t>
            </a:r>
            <a:endParaRPr lang="en-US" altLang="en-US" sz="1200"/>
          </a:p>
          <a:p>
            <a:r>
              <a:rPr lang="en-US" altLang="en-US" sz="1200"/>
              <a:t>These remain at temperature 293 K while an irreversible flow of </a:t>
            </a:r>
            <a:r>
              <a:rPr lang="en-US" altLang="en-US" sz="1200" i="1">
                <a:latin typeface="Times New Roman" panose="02020603050405020304" pitchFamily="18" charset="0"/>
              </a:rPr>
              <a:t>m c </a:t>
            </a:r>
            <a:r>
              <a:rPr lang="en-US" altLang="en-US" sz="1200">
                <a:latin typeface="Times New Roman" panose="02020603050405020304" pitchFamily="18" charset="0"/>
                <a:sym typeface="Symbol" panose="05050102010706020507" pitchFamily="18" charset="2"/>
              </a:rPr>
              <a:t></a:t>
            </a:r>
            <a:r>
              <a:rPr lang="en-US" altLang="en-US" sz="1200" i="1">
                <a:latin typeface="Times New Roman" panose="02020603050405020304" pitchFamily="18" charset="0"/>
              </a:rPr>
              <a:t>T</a:t>
            </a:r>
            <a:r>
              <a:rPr lang="en-US" altLang="en-US" sz="1200">
                <a:sym typeface="Symbol" panose="05050102010706020507" pitchFamily="18" charset="2"/>
              </a:rPr>
              <a:t> occurs. Note that this heat flow is calculated indirectly, in terms of coffee, where data needed for this calculation is available, rather than from values directly associated with the surroundings.</a:t>
            </a:r>
          </a:p>
          <a:p>
            <a:endParaRPr lang="en-US" altLang="en-US" sz="1200">
              <a:sym typeface="Symbol" panose="05050102010706020507" pitchFamily="18" charset="2"/>
            </a:endParaRPr>
          </a:p>
          <a:p>
            <a:r>
              <a:rPr lang="en-US" altLang="en-US" sz="1200">
                <a:sym typeface="Symbol" panose="05050102010706020507" pitchFamily="18" charset="2"/>
              </a:rPr>
              <a:t>	</a:t>
            </a:r>
            <a:r>
              <a:rPr lang="en-US" altLang="en-US" sz="1200">
                <a:latin typeface="Times New Roman" panose="02020603050405020304" pitchFamily="18" charset="0"/>
                <a:sym typeface="Symbol" panose="05050102010706020507" pitchFamily="18" charset="2"/>
              </a:rPr>
              <a:t></a:t>
            </a:r>
            <a:r>
              <a:rPr lang="en-US" altLang="en-US" sz="1200" i="1">
                <a:latin typeface="Times New Roman" panose="02020603050405020304" pitchFamily="18" charset="0"/>
              </a:rPr>
              <a:t>S</a:t>
            </a:r>
            <a:r>
              <a:rPr lang="en-US" altLang="en-US" sz="1200">
                <a:latin typeface="Times New Roman" panose="02020603050405020304" pitchFamily="18" charset="0"/>
                <a:sym typeface="Symbol" panose="05050102010706020507" pitchFamily="18" charset="2"/>
              </a:rPr>
              <a:t> = + |</a:t>
            </a:r>
            <a:r>
              <a:rPr lang="en-US" altLang="en-US" sz="1200" i="1">
                <a:latin typeface="Times New Roman" panose="02020603050405020304" pitchFamily="18" charset="0"/>
              </a:rPr>
              <a:t>Q|</a:t>
            </a:r>
            <a:r>
              <a:rPr lang="en-US" altLang="en-US" sz="1200">
                <a:latin typeface="Times New Roman" panose="02020603050405020304" pitchFamily="18" charset="0"/>
                <a:sym typeface="Symbol" panose="05050102010706020507" pitchFamily="18" charset="2"/>
              </a:rPr>
              <a:t> / </a:t>
            </a:r>
            <a:r>
              <a:rPr lang="en-US" altLang="en-US" sz="1200" i="1">
                <a:latin typeface="Times New Roman" panose="02020603050405020304" pitchFamily="18" charset="0"/>
                <a:sym typeface="Symbol" panose="05050102010706020507" pitchFamily="18" charset="2"/>
              </a:rPr>
              <a:t>T</a:t>
            </a:r>
            <a:r>
              <a:rPr lang="en-US" altLang="en-US" sz="1200">
                <a:latin typeface="Times New Roman" panose="02020603050405020304" pitchFamily="18" charset="0"/>
                <a:sym typeface="Symbol" panose="05050102010706020507" pitchFamily="18" charset="2"/>
              </a:rPr>
              <a:t> = (</a:t>
            </a:r>
            <a:r>
              <a:rPr lang="en-US" altLang="en-US" sz="1200" i="1">
                <a:latin typeface="Times New Roman" panose="02020603050405020304" pitchFamily="18" charset="0"/>
                <a:sym typeface="Symbol" panose="05050102010706020507" pitchFamily="18" charset="2"/>
              </a:rPr>
              <a:t>m c</a:t>
            </a:r>
            <a:r>
              <a:rPr lang="en-US" altLang="en-US" sz="1200">
                <a:latin typeface="Times New Roman" panose="02020603050405020304" pitchFamily="18" charset="0"/>
                <a:sym typeface="Symbol" panose="05050102010706020507" pitchFamily="18" charset="2"/>
              </a:rPr>
              <a:t> |</a:t>
            </a:r>
            <a:r>
              <a:rPr lang="en-US" altLang="en-US" sz="1200" i="1">
                <a:latin typeface="Times New Roman" panose="02020603050405020304" pitchFamily="18" charset="0"/>
              </a:rPr>
              <a:t>T|</a:t>
            </a:r>
            <a:r>
              <a:rPr lang="en-US" altLang="en-US" sz="1200">
                <a:latin typeface="Times New Roman" panose="02020603050405020304" pitchFamily="18" charset="0"/>
                <a:sym typeface="Symbol" panose="05050102010706020507" pitchFamily="18" charset="2"/>
              </a:rPr>
              <a:t>) / </a:t>
            </a:r>
            <a:r>
              <a:rPr lang="en-US" altLang="en-US" sz="1200" i="1">
                <a:latin typeface="Times New Roman" panose="02020603050405020304" pitchFamily="18" charset="0"/>
                <a:sym typeface="Symbol" panose="05050102010706020507" pitchFamily="18" charset="2"/>
              </a:rPr>
              <a:t>T</a:t>
            </a:r>
          </a:p>
          <a:p>
            <a:endParaRPr lang="en-US" altLang="en-US" sz="1200">
              <a:latin typeface="Times New Roman" panose="02020603050405020304" pitchFamily="18" charset="0"/>
              <a:sym typeface="Symbol" panose="05050102010706020507" pitchFamily="18" charset="2"/>
            </a:endParaRPr>
          </a:p>
          <a:p>
            <a:r>
              <a:rPr lang="en-US" altLang="en-US" sz="1200">
                <a:sym typeface="Symbol" panose="05050102010706020507" pitchFamily="18" charset="2"/>
              </a:rPr>
              <a:t>	</a:t>
            </a:r>
            <a:r>
              <a:rPr lang="en-US" altLang="en-US" sz="1200">
                <a:latin typeface="Times New Roman" panose="02020603050405020304" pitchFamily="18" charset="0"/>
                <a:sym typeface="Symbol" panose="05050102010706020507" pitchFamily="18" charset="2"/>
              </a:rPr>
              <a:t></a:t>
            </a:r>
            <a:r>
              <a:rPr lang="en-US" altLang="en-US" sz="1200" i="1">
                <a:latin typeface="Times New Roman" panose="02020603050405020304" pitchFamily="18" charset="0"/>
              </a:rPr>
              <a:t>S</a:t>
            </a:r>
            <a:r>
              <a:rPr lang="en-US" altLang="en-US" sz="1200">
                <a:latin typeface="Times New Roman" panose="02020603050405020304" pitchFamily="18" charset="0"/>
                <a:sym typeface="Symbol" panose="05050102010706020507" pitchFamily="18" charset="2"/>
              </a:rPr>
              <a:t> = (0.25)(4190)(373 - 293)/293 = </a:t>
            </a:r>
            <a:r>
              <a:rPr lang="en-US" altLang="en-US" sz="1200" u="sng">
                <a:solidFill>
                  <a:srgbClr val="FF0000"/>
                </a:solidFill>
                <a:latin typeface="Times New Roman" panose="02020603050405020304" pitchFamily="18" charset="0"/>
                <a:sym typeface="Symbol" panose="05050102010706020507" pitchFamily="18" charset="2"/>
              </a:rPr>
              <a:t>+</a:t>
            </a:r>
            <a:r>
              <a:rPr lang="en-US" altLang="en-US" sz="1200" u="sng">
                <a:latin typeface="Times New Roman" panose="02020603050405020304" pitchFamily="18" charset="0"/>
                <a:sym typeface="Symbol" panose="05050102010706020507" pitchFamily="18" charset="2"/>
              </a:rPr>
              <a:t>286 J.K</a:t>
            </a:r>
            <a:r>
              <a:rPr lang="en-US" altLang="en-US" sz="1200" u="sng" baseline="30000">
                <a:latin typeface="Times New Roman" panose="02020603050405020304" pitchFamily="18" charset="0"/>
                <a:sym typeface="Symbol" panose="05050102010706020507" pitchFamily="18" charset="2"/>
              </a:rPr>
              <a:t>-1</a:t>
            </a:r>
          </a:p>
          <a:p>
            <a:endParaRPr lang="en-US" altLang="en-US" sz="1200" u="sng">
              <a:latin typeface="Times New Roman" panose="02020603050405020304" pitchFamily="18" charset="0"/>
              <a:sym typeface="Symbol" panose="05050102010706020507" pitchFamily="18" charset="2"/>
            </a:endParaRPr>
          </a:p>
          <a:p>
            <a:r>
              <a:rPr lang="en-US" altLang="en-US" sz="1200">
                <a:sym typeface="Symbol" panose="05050102010706020507" pitchFamily="18" charset="2"/>
              </a:rPr>
              <a:t>Positive since heat flows into the surroundings.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p:txBody>
          <a:bodyPr/>
          <a:lstStyle/>
          <a:p>
            <a:fld id="{BB8D6048-74A3-402F-8A5A-49D192A9A76F}" type="slidenum">
              <a:rPr lang="en-US" altLang="en-US"/>
              <a:pPr/>
              <a:t>37</a:t>
            </a:fld>
            <a:endParaRPr lang="en-US" altLang="en-US"/>
          </a:p>
        </p:txBody>
      </p:sp>
      <p:sp>
        <p:nvSpPr>
          <p:cNvPr id="66562" name="Rectangle 2"/>
          <p:cNvSpPr>
            <a:spLocks noChangeArrowheads="1"/>
          </p:cNvSpPr>
          <p:nvPr/>
        </p:nvSpPr>
        <p:spPr bwMode="auto">
          <a:xfrm>
            <a:off x="53975" y="373063"/>
            <a:ext cx="4518025"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en-US" sz="1200" b="1"/>
              <a:t>(iii) Coffee plus surroundings</a:t>
            </a:r>
            <a:r>
              <a:rPr lang="en-US" altLang="en-US" sz="1200"/>
              <a:t>:</a:t>
            </a:r>
          </a:p>
          <a:p>
            <a:endParaRPr lang="en-US" altLang="en-US" sz="1200"/>
          </a:p>
          <a:p>
            <a:r>
              <a:rPr lang="en-US" altLang="en-US" sz="1200">
                <a:latin typeface="Times New Roman" panose="02020603050405020304" pitchFamily="18" charset="0"/>
                <a:sym typeface="Symbol" panose="05050102010706020507" pitchFamily="18" charset="2"/>
              </a:rPr>
              <a:t></a:t>
            </a:r>
            <a:r>
              <a:rPr lang="en-US" altLang="en-US" sz="1200" i="1">
                <a:latin typeface="Times New Roman" panose="02020603050405020304" pitchFamily="18" charset="0"/>
              </a:rPr>
              <a:t>S</a:t>
            </a:r>
            <a:r>
              <a:rPr lang="en-US" altLang="en-US" sz="1200" i="1" baseline="-25000">
                <a:latin typeface="Times New Roman" panose="02020603050405020304" pitchFamily="18" charset="0"/>
              </a:rPr>
              <a:t>total</a:t>
            </a:r>
            <a:r>
              <a:rPr lang="en-US" altLang="en-US" sz="1200">
                <a:latin typeface="Times New Roman" panose="02020603050405020304" pitchFamily="18" charset="0"/>
                <a:sym typeface="Symbol" panose="05050102010706020507" pitchFamily="18" charset="2"/>
              </a:rPr>
              <a:t> = </a:t>
            </a:r>
            <a:r>
              <a:rPr lang="en-US" altLang="en-US" sz="1200" i="1">
                <a:latin typeface="Times New Roman" panose="02020603050405020304" pitchFamily="18" charset="0"/>
              </a:rPr>
              <a:t>S</a:t>
            </a:r>
            <a:r>
              <a:rPr lang="en-US" altLang="en-US" sz="1200" baseline="-25000">
                <a:latin typeface="Times New Roman" panose="02020603050405020304" pitchFamily="18" charset="0"/>
                <a:sym typeface="Symbol" panose="05050102010706020507" pitchFamily="18" charset="2"/>
              </a:rPr>
              <a:t>coffee</a:t>
            </a:r>
            <a:r>
              <a:rPr lang="en-US" altLang="en-US" sz="1200">
                <a:latin typeface="Times New Roman" panose="02020603050405020304" pitchFamily="18" charset="0"/>
                <a:sym typeface="Symbol" panose="05050102010706020507" pitchFamily="18" charset="2"/>
              </a:rPr>
              <a:t> + </a:t>
            </a:r>
            <a:r>
              <a:rPr lang="en-US" altLang="en-US" sz="1200" i="1">
                <a:latin typeface="Times New Roman" panose="02020603050405020304" pitchFamily="18" charset="0"/>
              </a:rPr>
              <a:t>S</a:t>
            </a:r>
            <a:r>
              <a:rPr lang="en-US" altLang="en-US" sz="1200" baseline="-25000">
                <a:latin typeface="Times New Roman" panose="02020603050405020304" pitchFamily="18" charset="0"/>
                <a:sym typeface="Symbol" panose="05050102010706020507" pitchFamily="18" charset="2"/>
              </a:rPr>
              <a:t>surroundings</a:t>
            </a:r>
            <a:r>
              <a:rPr lang="en-US" altLang="en-US" sz="1200">
                <a:latin typeface="Times New Roman" panose="02020603050405020304" pitchFamily="18" charset="0"/>
                <a:sym typeface="Symbol" panose="05050102010706020507" pitchFamily="18" charset="2"/>
              </a:rPr>
              <a:t> = - 253 + 286 J.K</a:t>
            </a:r>
            <a:r>
              <a:rPr lang="en-US" altLang="en-US" sz="1200" baseline="30000">
                <a:latin typeface="Times New Roman" panose="02020603050405020304" pitchFamily="18" charset="0"/>
                <a:sym typeface="Symbol" panose="05050102010706020507" pitchFamily="18" charset="2"/>
              </a:rPr>
              <a:t>-1</a:t>
            </a:r>
          </a:p>
          <a:p>
            <a:endParaRPr lang="en-US" altLang="en-US" sz="1200">
              <a:sym typeface="Symbol" panose="05050102010706020507" pitchFamily="18" charset="2"/>
            </a:endParaRPr>
          </a:p>
          <a:p>
            <a:r>
              <a:rPr lang="en-US" altLang="en-US" sz="1200" b="1">
                <a:solidFill>
                  <a:srgbClr val="0000FF"/>
                </a:solidFill>
                <a:latin typeface="Times New Roman" panose="02020603050405020304" pitchFamily="18" charset="0"/>
                <a:sym typeface="Symbol" panose="05050102010706020507" pitchFamily="18" charset="2"/>
              </a:rPr>
              <a:t></a:t>
            </a:r>
            <a:r>
              <a:rPr lang="en-US" altLang="en-US" sz="1200" b="1" i="1">
                <a:solidFill>
                  <a:srgbClr val="0000FF"/>
                </a:solidFill>
                <a:latin typeface="Times New Roman" panose="02020603050405020304" pitchFamily="18" charset="0"/>
              </a:rPr>
              <a:t>S</a:t>
            </a:r>
            <a:r>
              <a:rPr lang="en-US" altLang="en-US" sz="1200" b="1" i="1" baseline="-25000">
                <a:solidFill>
                  <a:srgbClr val="0000FF"/>
                </a:solidFill>
                <a:latin typeface="Times New Roman" panose="02020603050405020304" pitchFamily="18" charset="0"/>
              </a:rPr>
              <a:t>total</a:t>
            </a:r>
            <a:r>
              <a:rPr lang="en-US" altLang="en-US" sz="1200" b="1">
                <a:solidFill>
                  <a:srgbClr val="0000FF"/>
                </a:solidFill>
                <a:latin typeface="Times New Roman" panose="02020603050405020304" pitchFamily="18" charset="0"/>
              </a:rPr>
              <a:t> = </a:t>
            </a:r>
            <a:r>
              <a:rPr lang="en-US" altLang="en-US" sz="1200" b="1" u="sng">
                <a:solidFill>
                  <a:srgbClr val="0000FF"/>
                </a:solidFill>
                <a:latin typeface="Times New Roman" panose="02020603050405020304" pitchFamily="18" charset="0"/>
              </a:rPr>
              <a:t>+ 33 J.K</a:t>
            </a:r>
            <a:r>
              <a:rPr lang="en-US" altLang="en-US" sz="1200" b="1" u="sng" baseline="30000">
                <a:solidFill>
                  <a:srgbClr val="0000FF"/>
                </a:solidFill>
                <a:latin typeface="Times New Roman" panose="02020603050405020304" pitchFamily="18" charset="0"/>
                <a:sym typeface="Symbol" panose="05050102010706020507" pitchFamily="18" charset="2"/>
              </a:rPr>
              <a:t>-1</a:t>
            </a:r>
          </a:p>
          <a:p>
            <a:endParaRPr lang="en-US" altLang="en-US" sz="1200" u="sng">
              <a:solidFill>
                <a:srgbClr val="0000FF"/>
              </a:solidFill>
              <a:sym typeface="Symbol" panose="05050102010706020507" pitchFamily="18" charset="2"/>
            </a:endParaRPr>
          </a:p>
          <a:p>
            <a:r>
              <a:rPr lang="en-US" altLang="en-US" sz="1200">
                <a:sym typeface="Symbol" panose="05050102010706020507" pitchFamily="18" charset="2"/>
              </a:rPr>
              <a:t>As for all naturally occurring processes the net change in entropy is positive.</a:t>
            </a:r>
            <a:endParaRPr lang="en-US" altLang="en-US" sz="1200">
              <a:latin typeface="Times New Roman" panose="02020603050405020304" pitchFamily="18" charset="0"/>
              <a:cs typeface="Times New Roman" panose="02020603050405020304" pitchFamily="18" charset="0"/>
              <a:sym typeface="Symbol" panose="05050102010706020507" pitchFamily="18" charset="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6F5C7D34-1331-432C-8ABF-1C70C00BD61B}" type="slidenum">
              <a:rPr lang="en-US" altLang="en-US"/>
              <a:pPr/>
              <a:t>38</a:t>
            </a:fld>
            <a:endParaRPr lang="en-US" altLang="en-US"/>
          </a:p>
        </p:txBody>
      </p:sp>
      <p:sp>
        <p:nvSpPr>
          <p:cNvPr id="67586" name="Rectangle 2"/>
          <p:cNvSpPr>
            <a:spLocks noChangeArrowheads="1"/>
          </p:cNvSpPr>
          <p:nvPr/>
        </p:nvSpPr>
        <p:spPr bwMode="auto">
          <a:xfrm>
            <a:off x="198438" y="138113"/>
            <a:ext cx="4103687" cy="9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nchor="ctr">
            <a:spAutoFit/>
          </a:bodyPr>
          <a:lstStyle/>
          <a:p>
            <a:r>
              <a:rPr lang="en-US" altLang="en-US" sz="1200" b="1" u="sng">
                <a:solidFill>
                  <a:srgbClr val="993300"/>
                </a:solidFill>
              </a:rPr>
              <a:t>Example</a:t>
            </a:r>
          </a:p>
          <a:p>
            <a:endParaRPr lang="en-US" altLang="en-US" sz="1200" b="1" u="sng">
              <a:solidFill>
                <a:srgbClr val="993300"/>
              </a:solidFill>
            </a:endParaRPr>
          </a:p>
          <a:p>
            <a:r>
              <a:rPr lang="en-US" altLang="en-US" sz="1200"/>
              <a:t>A stone of mass 1.0 kg is dropped into a lake of water from a height of 3.0 m. Calculate the changes in entropy of the stone and of the lake.</a:t>
            </a:r>
          </a:p>
        </p:txBody>
      </p:sp>
      <p:sp>
        <p:nvSpPr>
          <p:cNvPr id="67587" name="AutoShape 3"/>
          <p:cNvSpPr>
            <a:spLocks noChangeAspect="1" noChangeArrowheads="1"/>
          </p:cNvSpPr>
          <p:nvPr/>
        </p:nvSpPr>
        <p:spPr bwMode="auto">
          <a:xfrm>
            <a:off x="33338" y="68263"/>
            <a:ext cx="92075" cy="88900"/>
          </a:xfrm>
          <a:prstGeom prst="star5">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7588" name="Picture 4"/>
          <p:cNvPicPr>
            <a:picLocks noChangeAspect="1" noChangeArrowheads="1"/>
          </p:cNvPicPr>
          <p:nvPr/>
        </p:nvPicPr>
        <p:blipFill>
          <a:blip r:embed="rId2">
            <a:lum bright="24000"/>
            <a:extLst>
              <a:ext uri="{28A0092B-C50C-407E-A947-70E740481C1C}">
                <a14:useLocalDpi xmlns:a14="http://schemas.microsoft.com/office/drawing/2010/main" val="0"/>
              </a:ext>
            </a:extLst>
          </a:blip>
          <a:srcRect/>
          <a:stretch>
            <a:fillRect/>
          </a:stretch>
        </p:blipFill>
        <p:spPr bwMode="auto">
          <a:xfrm>
            <a:off x="88900" y="1452563"/>
            <a:ext cx="2141538" cy="1443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589" name="Picture 5"/>
          <p:cNvPicPr>
            <a:picLocks noChangeAspect="1" noChangeArrowheads="1"/>
          </p:cNvPicPr>
          <p:nvPr/>
        </p:nvPicPr>
        <p:blipFill>
          <a:blip r:embed="rId3">
            <a:lum bright="24000"/>
            <a:extLst>
              <a:ext uri="{28A0092B-C50C-407E-A947-70E740481C1C}">
                <a14:useLocalDpi xmlns:a14="http://schemas.microsoft.com/office/drawing/2010/main" val="0"/>
              </a:ext>
            </a:extLst>
          </a:blip>
          <a:srcRect/>
          <a:stretch>
            <a:fillRect/>
          </a:stretch>
        </p:blipFill>
        <p:spPr bwMode="auto">
          <a:xfrm>
            <a:off x="2322513" y="1452563"/>
            <a:ext cx="216058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CFB1866-5532-4CF7-A341-9A51ACC83DB8}" type="slidenum">
              <a:rPr lang="en-US" altLang="en-US"/>
              <a:pPr/>
              <a:t>39</a:t>
            </a:fld>
            <a:endParaRPr lang="en-US" altLang="en-US"/>
          </a:p>
        </p:txBody>
      </p:sp>
      <p:sp>
        <p:nvSpPr>
          <p:cNvPr id="68610" name="Rectangle 2"/>
          <p:cNvSpPr>
            <a:spLocks noChangeArrowheads="1"/>
          </p:cNvSpPr>
          <p:nvPr/>
        </p:nvSpPr>
        <p:spPr bwMode="auto">
          <a:xfrm>
            <a:off x="112713" y="250825"/>
            <a:ext cx="4176712"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en-US" sz="1200">
                <a:solidFill>
                  <a:srgbClr val="993300"/>
                </a:solidFill>
              </a:rPr>
              <a:t>Solution</a:t>
            </a:r>
          </a:p>
          <a:p>
            <a:endParaRPr lang="en-US" altLang="en-US" sz="1200"/>
          </a:p>
          <a:p>
            <a:r>
              <a:rPr lang="en-US" altLang="en-US" sz="1200"/>
              <a:t>At first sight, this might seem to be a mechanics sum. But there will be an energy transfer: potential energy of the stone to kinetic energy of stone to internal energy of the lake. Changes in entropy are associated with the energy transfers. Because of the size of the lake, its temperature is effectively unchanged. We also assume that there is</a:t>
            </a:r>
          </a:p>
          <a:p>
            <a:r>
              <a:rPr lang="en-US" altLang="en-US" sz="1200"/>
              <a:t>no difference between the temperatures of the air and the lake, so the temperature of the stone is also unchanged.</a:t>
            </a:r>
          </a:p>
        </p:txBody>
      </p:sp>
      <p:sp>
        <p:nvSpPr>
          <p:cNvPr id="68611" name="AutoShape 3"/>
          <p:cNvSpPr>
            <a:spLocks noChangeAspect="1" noChangeArrowheads="1"/>
          </p:cNvSpPr>
          <p:nvPr/>
        </p:nvSpPr>
        <p:spPr bwMode="auto">
          <a:xfrm>
            <a:off x="33338" y="68263"/>
            <a:ext cx="92075" cy="88900"/>
          </a:xfrm>
          <a:prstGeom prst="star5">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p>
            <a:fld id="{D866D77B-F581-4B85-9823-2DA295575B28}" type="slidenum">
              <a:rPr lang="en-US" altLang="en-US"/>
              <a:pPr/>
              <a:t>4</a:t>
            </a:fld>
            <a:endParaRPr lang="en-US" altLang="en-US"/>
          </a:p>
        </p:txBody>
      </p:sp>
      <p:pic>
        <p:nvPicPr>
          <p:cNvPr id="389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0400" y="157163"/>
            <a:ext cx="2641600" cy="215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917" name="Text Box 5"/>
          <p:cNvSpPr txBox="1">
            <a:spLocks noChangeArrowheads="1"/>
          </p:cNvSpPr>
          <p:nvPr/>
        </p:nvSpPr>
        <p:spPr bwMode="auto">
          <a:xfrm>
            <a:off x="53975" y="157163"/>
            <a:ext cx="1819275" cy="2832100"/>
          </a:xfrm>
          <a:prstGeom prst="rect">
            <a:avLst/>
          </a:prstGeom>
          <a:noFill/>
          <a:ln w="9525">
            <a:solidFill>
              <a:srgbClr val="FF00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a:solidFill>
                  <a:srgbClr val="FF0066"/>
                </a:solidFill>
              </a:rPr>
              <a:t>2</a:t>
            </a:r>
            <a:r>
              <a:rPr lang="en-US" altLang="en-US" baseline="30000">
                <a:solidFill>
                  <a:srgbClr val="FF0066"/>
                </a:solidFill>
              </a:rPr>
              <a:t>nd</a:t>
            </a:r>
            <a:r>
              <a:rPr lang="en-US" altLang="en-US">
                <a:solidFill>
                  <a:srgbClr val="FF0066"/>
                </a:solidFill>
              </a:rPr>
              <a:t> Law:</a:t>
            </a:r>
            <a:r>
              <a:rPr lang="en-US" altLang="en-US"/>
              <a:t> </a:t>
            </a:r>
          </a:p>
          <a:p>
            <a:r>
              <a:rPr lang="en-US" altLang="en-US"/>
              <a:t>A good many times I have been present at the gatherings of people who, by the standards of traditional culture, are thought highly educated and who have with considerable gusto been expressing their incredulity at the illiteracy standard of scientists. Once or twice I have been provoked and have asked the company how many of them could describe the </a:t>
            </a:r>
            <a:r>
              <a:rPr lang="en-US" altLang="en-US">
                <a:solidFill>
                  <a:srgbClr val="FF0066"/>
                </a:solidFill>
              </a:rPr>
              <a:t>Second Law of Thermodynamics</a:t>
            </a:r>
            <a:r>
              <a:rPr lang="en-US" altLang="en-US"/>
              <a:t>. The response was cold: it was also negative. Yet I was asking something which is about the scientific equivalent of: </a:t>
            </a:r>
            <a:r>
              <a:rPr lang="en-US" altLang="en-US" i="1"/>
              <a:t>Have you read a work of Shakespeare’s ?</a:t>
            </a:r>
          </a:p>
        </p:txBody>
      </p:sp>
      <p:sp>
        <p:nvSpPr>
          <p:cNvPr id="38918" name="Text Box 6"/>
          <p:cNvSpPr txBox="1">
            <a:spLocks noChangeArrowheads="1"/>
          </p:cNvSpPr>
          <p:nvPr/>
        </p:nvSpPr>
        <p:spPr bwMode="auto">
          <a:xfrm>
            <a:off x="2049463" y="2663825"/>
            <a:ext cx="14668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a:t>C.P. Snow (1905 – 1980)</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p>
            <a:fld id="{7E349DB6-036A-4EA1-A5DF-0F149CFD65E4}" type="slidenum">
              <a:rPr lang="en-US" altLang="en-US"/>
              <a:pPr/>
              <a:t>40</a:t>
            </a:fld>
            <a:endParaRPr lang="en-US" altLang="en-US"/>
          </a:p>
        </p:txBody>
      </p:sp>
      <p:sp>
        <p:nvSpPr>
          <p:cNvPr id="69634" name="Rectangle 2"/>
          <p:cNvSpPr>
            <a:spLocks noChangeArrowheads="1"/>
          </p:cNvSpPr>
          <p:nvPr/>
        </p:nvSpPr>
        <p:spPr bwMode="auto">
          <a:xfrm>
            <a:off x="161925" y="12700"/>
            <a:ext cx="424815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defRPr>
            </a:lvl1pPr>
            <a:lvl2pPr marL="628650">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r>
              <a:rPr lang="en-US" altLang="en-US" sz="1200" b="1">
                <a:solidFill>
                  <a:srgbClr val="0000FF"/>
                </a:solidFill>
              </a:rPr>
              <a:t>Stone</a:t>
            </a:r>
            <a:r>
              <a:rPr lang="en-US" altLang="en-US" sz="1200">
                <a:solidFill>
                  <a:srgbClr val="0000FF"/>
                </a:solidFill>
              </a:rPr>
              <a:t>:</a:t>
            </a:r>
          </a:p>
          <a:p>
            <a:r>
              <a:rPr lang="en-US" altLang="en-US" sz="1200"/>
              <a:t>The initial and final thermal states (internal energy, temperature, volume, etc.) are identical. The corresponding reversible change to be considered is extremely simple - no change. This means that the entropy change of the stone is zero.</a:t>
            </a:r>
          </a:p>
        </p:txBody>
      </p:sp>
      <p:sp>
        <p:nvSpPr>
          <p:cNvPr id="69635" name="AutoShape 3"/>
          <p:cNvSpPr>
            <a:spLocks noChangeAspect="1" noChangeArrowheads="1"/>
          </p:cNvSpPr>
          <p:nvPr/>
        </p:nvSpPr>
        <p:spPr bwMode="auto">
          <a:xfrm>
            <a:off x="33338" y="68263"/>
            <a:ext cx="92075" cy="88900"/>
          </a:xfrm>
          <a:prstGeom prst="star5">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9636" name="Picture 4" descr="Stein_Wasserspiegelu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063" y="1135063"/>
            <a:ext cx="1792287" cy="13049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00D5872-97DC-4500-B187-549EB93FB630}" type="slidenum">
              <a:rPr lang="en-US" altLang="en-US"/>
              <a:pPr/>
              <a:t>41</a:t>
            </a:fld>
            <a:endParaRPr lang="en-US" altLang="en-US"/>
          </a:p>
        </p:txBody>
      </p:sp>
      <p:sp>
        <p:nvSpPr>
          <p:cNvPr id="70658" name="Rectangle 2"/>
          <p:cNvSpPr>
            <a:spLocks noChangeArrowheads="1"/>
          </p:cNvSpPr>
          <p:nvPr/>
        </p:nvSpPr>
        <p:spPr bwMode="auto">
          <a:xfrm>
            <a:off x="125413" y="46038"/>
            <a:ext cx="424815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defRPr>
            </a:lvl1pPr>
            <a:lvl2pPr marL="628650">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r>
              <a:rPr lang="en-US" altLang="en-US" sz="1200" b="1">
                <a:solidFill>
                  <a:srgbClr val="0000FF"/>
                </a:solidFill>
              </a:rPr>
              <a:t>Lake</a:t>
            </a:r>
            <a:r>
              <a:rPr lang="en-US" altLang="en-US" sz="1200">
                <a:solidFill>
                  <a:srgbClr val="0000FF"/>
                </a:solidFill>
              </a:rPr>
              <a:t>:</a:t>
            </a:r>
          </a:p>
          <a:p>
            <a:endParaRPr lang="en-US" altLang="en-US" sz="1200"/>
          </a:p>
          <a:p>
            <a:r>
              <a:rPr lang="en-US" altLang="en-US" sz="1200"/>
              <a:t>Take the energy that is transferred from the stone to the lake as being equal to the original potential energy of the stone. The corresponding reversible change is the transfer of heat flow to the lake.</a:t>
            </a:r>
          </a:p>
          <a:p>
            <a:endParaRPr lang="en-US" altLang="en-US" sz="1200"/>
          </a:p>
          <a:p>
            <a:r>
              <a:rPr lang="en-US" altLang="en-US" sz="1200"/>
              <a:t>Increase of entropy, </a:t>
            </a:r>
            <a:r>
              <a:rPr lang="en-US" altLang="en-US" sz="1200">
                <a:latin typeface="Times New Roman" panose="02020603050405020304" pitchFamily="18" charset="0"/>
                <a:sym typeface="Symbol" panose="05050102010706020507" pitchFamily="18" charset="2"/>
              </a:rPr>
              <a:t></a:t>
            </a:r>
            <a:r>
              <a:rPr lang="en-US" altLang="en-US" sz="1200" i="1">
                <a:latin typeface="Times New Roman" panose="02020603050405020304" pitchFamily="18" charset="0"/>
              </a:rPr>
              <a:t>S</a:t>
            </a:r>
            <a:r>
              <a:rPr lang="en-US" altLang="en-US" sz="1200">
                <a:latin typeface="Times New Roman" panose="02020603050405020304" pitchFamily="18" charset="0"/>
                <a:sym typeface="Symbol" panose="05050102010706020507" pitchFamily="18" charset="2"/>
              </a:rPr>
              <a:t> = </a:t>
            </a:r>
            <a:r>
              <a:rPr lang="en-US" altLang="en-US" sz="1200" i="1">
                <a:latin typeface="Times New Roman" panose="02020603050405020304" pitchFamily="18" charset="0"/>
                <a:sym typeface="Symbol" panose="05050102010706020507" pitchFamily="18" charset="2"/>
              </a:rPr>
              <a:t>m g h</a:t>
            </a:r>
            <a:r>
              <a:rPr lang="en-US" altLang="en-US" sz="1200">
                <a:latin typeface="Times New Roman" panose="02020603050405020304" pitchFamily="18" charset="0"/>
                <a:sym typeface="Symbol" panose="05050102010706020507" pitchFamily="18" charset="2"/>
              </a:rPr>
              <a:t> / </a:t>
            </a:r>
            <a:r>
              <a:rPr lang="en-US" altLang="en-US" sz="1200" i="1">
                <a:latin typeface="Times New Roman" panose="02020603050405020304" pitchFamily="18" charset="0"/>
                <a:sym typeface="Symbol" panose="05050102010706020507" pitchFamily="18" charset="2"/>
              </a:rPr>
              <a:t>T</a:t>
            </a:r>
          </a:p>
          <a:p>
            <a:endParaRPr lang="en-US" altLang="en-US" sz="1200">
              <a:sym typeface="Symbol" panose="05050102010706020507" pitchFamily="18" charset="2"/>
            </a:endParaRPr>
          </a:p>
          <a:p>
            <a:r>
              <a:rPr lang="en-US" altLang="en-US" sz="1200">
                <a:sym typeface="Symbol" panose="05050102010706020507" pitchFamily="18" charset="2"/>
              </a:rPr>
              <a:t>Assume</a:t>
            </a:r>
          </a:p>
          <a:p>
            <a:endParaRPr lang="en-US" altLang="en-US" sz="1200">
              <a:sym typeface="Symbol" panose="05050102010706020507" pitchFamily="18" charset="2"/>
            </a:endParaRPr>
          </a:p>
          <a:p>
            <a:r>
              <a:rPr lang="en-US" altLang="en-US" sz="1200" i="1">
                <a:latin typeface="Times New Roman" panose="02020603050405020304" pitchFamily="18" charset="0"/>
                <a:sym typeface="Symbol" panose="05050102010706020507" pitchFamily="18" charset="2"/>
              </a:rPr>
              <a:t>T</a:t>
            </a:r>
            <a:r>
              <a:rPr lang="en-US" altLang="en-US" sz="1200">
                <a:latin typeface="Times New Roman" panose="02020603050405020304" pitchFamily="18" charset="0"/>
                <a:sym typeface="Symbol" panose="05050102010706020507" pitchFamily="18" charset="2"/>
              </a:rPr>
              <a:t> = 300  K, </a:t>
            </a:r>
            <a:r>
              <a:rPr lang="en-US" altLang="en-US" sz="1200" i="1">
                <a:latin typeface="Times New Roman" panose="02020603050405020304" pitchFamily="18" charset="0"/>
                <a:sym typeface="Symbol" panose="05050102010706020507" pitchFamily="18" charset="2"/>
              </a:rPr>
              <a:t>m</a:t>
            </a:r>
            <a:r>
              <a:rPr lang="en-US" altLang="en-US" sz="1200">
                <a:latin typeface="Times New Roman" panose="02020603050405020304" pitchFamily="18" charset="0"/>
                <a:sym typeface="Symbol" panose="05050102010706020507" pitchFamily="18" charset="2"/>
              </a:rPr>
              <a:t> = 1.0  kg, </a:t>
            </a:r>
            <a:r>
              <a:rPr lang="en-US" altLang="en-US" sz="1200" i="1">
                <a:latin typeface="Times New Roman" panose="02020603050405020304" pitchFamily="18" charset="0"/>
                <a:sym typeface="Symbol" panose="05050102010706020507" pitchFamily="18" charset="2"/>
              </a:rPr>
              <a:t>g</a:t>
            </a:r>
            <a:r>
              <a:rPr lang="en-US" altLang="en-US" sz="1200">
                <a:latin typeface="Times New Roman" panose="02020603050405020304" pitchFamily="18" charset="0"/>
                <a:sym typeface="Symbol" panose="05050102010706020507" pitchFamily="18" charset="2"/>
              </a:rPr>
              <a:t> = 10 m.s</a:t>
            </a:r>
            <a:r>
              <a:rPr lang="en-US" altLang="en-US" sz="1200" baseline="30000">
                <a:latin typeface="Times New Roman" panose="02020603050405020304" pitchFamily="18" charset="0"/>
                <a:sym typeface="Symbol" panose="05050102010706020507" pitchFamily="18" charset="2"/>
              </a:rPr>
              <a:t>-2</a:t>
            </a:r>
            <a:r>
              <a:rPr lang="en-US" altLang="en-US" sz="1200">
                <a:latin typeface="Times New Roman" panose="02020603050405020304" pitchFamily="18" charset="0"/>
                <a:sym typeface="Symbol" panose="05050102010706020507" pitchFamily="18" charset="2"/>
              </a:rPr>
              <a:t> and </a:t>
            </a:r>
            <a:r>
              <a:rPr lang="en-US" altLang="en-US" sz="1200" i="1">
                <a:latin typeface="Times New Roman" panose="02020603050405020304" pitchFamily="18" charset="0"/>
                <a:sym typeface="Symbol" panose="05050102010706020507" pitchFamily="18" charset="2"/>
              </a:rPr>
              <a:t>h</a:t>
            </a:r>
            <a:r>
              <a:rPr lang="en-US" altLang="en-US" sz="1200">
                <a:latin typeface="Times New Roman" panose="02020603050405020304" pitchFamily="18" charset="0"/>
                <a:sym typeface="Symbol" panose="05050102010706020507" pitchFamily="18" charset="2"/>
              </a:rPr>
              <a:t> = 3.0  m</a:t>
            </a:r>
          </a:p>
          <a:p>
            <a:endParaRPr lang="en-US" altLang="en-US" sz="1200">
              <a:latin typeface="Times New Roman" panose="02020603050405020304" pitchFamily="18" charset="0"/>
              <a:sym typeface="Symbol" panose="05050102010706020507" pitchFamily="18" charset="2"/>
            </a:endParaRPr>
          </a:p>
          <a:p>
            <a:r>
              <a:rPr lang="en-US" altLang="en-US" sz="1200">
                <a:latin typeface="Times New Roman" panose="02020603050405020304" pitchFamily="18" charset="0"/>
                <a:sym typeface="Symbol" panose="05050102010706020507" pitchFamily="18" charset="2"/>
              </a:rPr>
              <a:t></a:t>
            </a:r>
            <a:r>
              <a:rPr lang="en-US" altLang="en-US" sz="1200" i="1">
                <a:latin typeface="Times New Roman" panose="02020603050405020304" pitchFamily="18" charset="0"/>
              </a:rPr>
              <a:t>S</a:t>
            </a:r>
            <a:r>
              <a:rPr lang="en-US" altLang="en-US" sz="1200">
                <a:latin typeface="Times New Roman" panose="02020603050405020304" pitchFamily="18" charset="0"/>
                <a:sym typeface="Symbol" panose="05050102010706020507" pitchFamily="18" charset="2"/>
              </a:rPr>
              <a:t> = (1.0)(10)(3.0) / 300 = + 0.10  J.K</a:t>
            </a:r>
            <a:r>
              <a:rPr lang="en-US" altLang="en-US" sz="1200" baseline="30000">
                <a:latin typeface="Times New Roman" panose="02020603050405020304" pitchFamily="18" charset="0"/>
                <a:sym typeface="Symbol" panose="05050102010706020507" pitchFamily="18" charset="2"/>
              </a:rPr>
              <a:t>-1</a:t>
            </a:r>
          </a:p>
        </p:txBody>
      </p:sp>
      <p:sp>
        <p:nvSpPr>
          <p:cNvPr id="70659" name="AutoShape 3"/>
          <p:cNvSpPr>
            <a:spLocks noChangeAspect="1" noChangeArrowheads="1"/>
          </p:cNvSpPr>
          <p:nvPr/>
        </p:nvSpPr>
        <p:spPr bwMode="auto">
          <a:xfrm>
            <a:off x="33338" y="68263"/>
            <a:ext cx="92075" cy="88900"/>
          </a:xfrm>
          <a:prstGeom prst="star5">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BBEAAAD2-8701-4A91-BC30-D9B4A6D07F31}" type="slidenum">
              <a:rPr lang="en-US" altLang="en-US"/>
              <a:pPr/>
              <a:t>5</a:t>
            </a:fld>
            <a:endParaRPr lang="en-US" altLang="en-US"/>
          </a:p>
        </p:txBody>
      </p:sp>
      <p:sp>
        <p:nvSpPr>
          <p:cNvPr id="55298" name="Text Box 2"/>
          <p:cNvSpPr txBox="1">
            <a:spLocks noChangeArrowheads="1"/>
          </p:cNvSpPr>
          <p:nvPr/>
        </p:nvSpPr>
        <p:spPr bwMode="auto">
          <a:xfrm>
            <a:off x="177800" y="2749550"/>
            <a:ext cx="34131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sz="1200">
                <a:solidFill>
                  <a:srgbClr val="993300"/>
                </a:solidFill>
              </a:rPr>
              <a:t>Why does the water never run up the waterfall ?</a:t>
            </a:r>
          </a:p>
        </p:txBody>
      </p:sp>
      <p:pic>
        <p:nvPicPr>
          <p:cNvPr id="55299" name="Picture 3" descr="waterfall-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84350" cy="26765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5300" name="Picture 4" descr="rhine_falls_25sf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5638" y="0"/>
            <a:ext cx="2520950" cy="1892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5301" name="Picture 5" descr="rhine_falls_1sfw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0763" y="1157288"/>
            <a:ext cx="2530475" cy="1541462"/>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4227D23-E1FB-4436-B2AA-3A1EA030B3FF}" type="slidenum">
              <a:rPr lang="en-US" altLang="en-US"/>
              <a:pPr/>
              <a:t>6</a:t>
            </a:fld>
            <a:endParaRPr lang="en-US" altLang="en-US"/>
          </a:p>
        </p:txBody>
      </p:sp>
      <p:sp>
        <p:nvSpPr>
          <p:cNvPr id="4100" name="Rectangle 4"/>
          <p:cNvSpPr>
            <a:spLocks noChangeArrowheads="1"/>
          </p:cNvSpPr>
          <p:nvPr/>
        </p:nvSpPr>
        <p:spPr bwMode="auto">
          <a:xfrm>
            <a:off x="125413" y="84138"/>
            <a:ext cx="1136650"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tabLst>
                <a:tab pos="349250" algn="r"/>
                <a:tab pos="2514600" algn="r"/>
                <a:tab pos="2636838" algn="ctr"/>
                <a:tab pos="5273675" algn="r"/>
              </a:tabLst>
              <a:defRPr>
                <a:solidFill>
                  <a:schemeClr val="tx1"/>
                </a:solidFill>
                <a:latin typeface="Arial" panose="020B0604020202020204" pitchFamily="34" charset="0"/>
              </a:defRPr>
            </a:lvl1pPr>
            <a:lvl2pPr>
              <a:tabLst>
                <a:tab pos="349250" algn="r"/>
                <a:tab pos="2514600" algn="r"/>
                <a:tab pos="2636838" algn="ctr"/>
                <a:tab pos="5273675" algn="r"/>
              </a:tabLst>
              <a:defRPr>
                <a:solidFill>
                  <a:schemeClr val="tx1"/>
                </a:solidFill>
                <a:latin typeface="Arial" panose="020B0604020202020204" pitchFamily="34" charset="0"/>
              </a:defRPr>
            </a:lvl2pPr>
            <a:lvl3pPr>
              <a:tabLst>
                <a:tab pos="349250" algn="r"/>
                <a:tab pos="2514600" algn="r"/>
                <a:tab pos="2636838" algn="ctr"/>
                <a:tab pos="5273675" algn="r"/>
              </a:tabLst>
              <a:defRPr>
                <a:solidFill>
                  <a:schemeClr val="tx1"/>
                </a:solidFill>
                <a:latin typeface="Arial" panose="020B0604020202020204" pitchFamily="34" charset="0"/>
              </a:defRPr>
            </a:lvl3pPr>
            <a:lvl4pPr>
              <a:tabLst>
                <a:tab pos="349250" algn="r"/>
                <a:tab pos="2514600" algn="r"/>
                <a:tab pos="2636838" algn="ctr"/>
                <a:tab pos="5273675" algn="r"/>
              </a:tabLst>
              <a:defRPr>
                <a:solidFill>
                  <a:schemeClr val="tx1"/>
                </a:solidFill>
                <a:latin typeface="Arial" panose="020B0604020202020204" pitchFamily="34" charset="0"/>
              </a:defRPr>
            </a:lvl4pPr>
            <a:lvl5pPr>
              <a:tabLst>
                <a:tab pos="349250" algn="r"/>
                <a:tab pos="2514600" algn="r"/>
                <a:tab pos="2636838" algn="ctr"/>
                <a:tab pos="5273675" algn="r"/>
              </a:tabLst>
              <a:defRPr>
                <a:solidFill>
                  <a:schemeClr val="tx1"/>
                </a:solidFill>
                <a:latin typeface="Arial" panose="020B0604020202020204" pitchFamily="34" charset="0"/>
              </a:defRPr>
            </a:lvl5pPr>
            <a:lvl6pPr fontAlgn="base">
              <a:spcBef>
                <a:spcPct val="0"/>
              </a:spcBef>
              <a:spcAft>
                <a:spcPct val="0"/>
              </a:spcAft>
              <a:tabLst>
                <a:tab pos="349250" algn="r"/>
                <a:tab pos="2514600" algn="r"/>
                <a:tab pos="2636838" algn="ctr"/>
                <a:tab pos="5273675" algn="r"/>
              </a:tabLst>
              <a:defRPr>
                <a:solidFill>
                  <a:schemeClr val="tx1"/>
                </a:solidFill>
                <a:latin typeface="Arial" panose="020B0604020202020204" pitchFamily="34" charset="0"/>
              </a:defRPr>
            </a:lvl6pPr>
            <a:lvl7pPr fontAlgn="base">
              <a:spcBef>
                <a:spcPct val="0"/>
              </a:spcBef>
              <a:spcAft>
                <a:spcPct val="0"/>
              </a:spcAft>
              <a:tabLst>
                <a:tab pos="349250" algn="r"/>
                <a:tab pos="2514600" algn="r"/>
                <a:tab pos="2636838" algn="ctr"/>
                <a:tab pos="5273675" algn="r"/>
              </a:tabLst>
              <a:defRPr>
                <a:solidFill>
                  <a:schemeClr val="tx1"/>
                </a:solidFill>
                <a:latin typeface="Arial" panose="020B0604020202020204" pitchFamily="34" charset="0"/>
              </a:defRPr>
            </a:lvl7pPr>
            <a:lvl8pPr fontAlgn="base">
              <a:spcBef>
                <a:spcPct val="0"/>
              </a:spcBef>
              <a:spcAft>
                <a:spcPct val="0"/>
              </a:spcAft>
              <a:tabLst>
                <a:tab pos="349250" algn="r"/>
                <a:tab pos="2514600" algn="r"/>
                <a:tab pos="2636838" algn="ctr"/>
                <a:tab pos="5273675" algn="r"/>
              </a:tabLst>
              <a:defRPr>
                <a:solidFill>
                  <a:schemeClr val="tx1"/>
                </a:solidFill>
                <a:latin typeface="Arial" panose="020B0604020202020204" pitchFamily="34" charset="0"/>
              </a:defRPr>
            </a:lvl8pPr>
            <a:lvl9pPr fontAlgn="base">
              <a:spcBef>
                <a:spcPct val="0"/>
              </a:spcBef>
              <a:spcAft>
                <a:spcPct val="0"/>
              </a:spcAft>
              <a:tabLst>
                <a:tab pos="349250" algn="r"/>
                <a:tab pos="2514600" algn="r"/>
                <a:tab pos="2636838" algn="ctr"/>
                <a:tab pos="5273675" algn="r"/>
              </a:tabLst>
              <a:defRPr>
                <a:solidFill>
                  <a:schemeClr val="tx1"/>
                </a:solidFill>
                <a:latin typeface="Arial" panose="020B0604020202020204" pitchFamily="34" charset="0"/>
              </a:defRPr>
            </a:lvl9pPr>
          </a:lstStyle>
          <a:p>
            <a:r>
              <a:rPr lang="en-AU" altLang="en-US" b="1"/>
              <a:t>The arrow of time</a:t>
            </a:r>
            <a:endParaRPr lang="en-US" altLang="en-US"/>
          </a:p>
          <a:p>
            <a:pPr eaLnBrk="0" hangingPunct="0"/>
            <a:endParaRPr lang="en-US" altLang="en-US" sz="1800"/>
          </a:p>
        </p:txBody>
      </p:sp>
      <p:pic>
        <p:nvPicPr>
          <p:cNvPr id="410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438" y="373063"/>
            <a:ext cx="4289425" cy="214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ADCADD4A-5357-4B93-8130-AC2B822C30BC}" type="slidenum">
              <a:rPr lang="en-US" altLang="en-US"/>
              <a:pPr/>
              <a:t>7</a:t>
            </a:fld>
            <a:endParaRPr lang="en-US" altLang="en-US"/>
          </a:p>
        </p:txBody>
      </p:sp>
      <p:sp>
        <p:nvSpPr>
          <p:cNvPr id="2052" name="Rectangle 4"/>
          <p:cNvSpPr>
            <a:spLocks noChangeArrowheads="1"/>
          </p:cNvSpPr>
          <p:nvPr/>
        </p:nvSpPr>
        <p:spPr bwMode="auto">
          <a:xfrm>
            <a:off x="198438" y="334963"/>
            <a:ext cx="4248150" cy="237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3544" tIns="21772" rIns="43544" bIns="21772" anchor="ctr">
            <a:spAutoFit/>
          </a:bodyPr>
          <a:lstStyle>
            <a:lvl1pPr defTabSz="434975">
              <a:defRPr>
                <a:solidFill>
                  <a:schemeClr val="tx1"/>
                </a:solidFill>
                <a:latin typeface="Arial" panose="020B0604020202020204" pitchFamily="34" charset="0"/>
              </a:defRPr>
            </a:lvl1pPr>
            <a:lvl2pPr marL="217488" defTabSz="434975">
              <a:defRPr>
                <a:solidFill>
                  <a:schemeClr val="tx1"/>
                </a:solidFill>
                <a:latin typeface="Arial" panose="020B0604020202020204" pitchFamily="34" charset="0"/>
              </a:defRPr>
            </a:lvl2pPr>
            <a:lvl3pPr marL="434975" defTabSz="434975">
              <a:defRPr>
                <a:solidFill>
                  <a:schemeClr val="tx1"/>
                </a:solidFill>
                <a:latin typeface="Arial" panose="020B0604020202020204" pitchFamily="34" charset="0"/>
              </a:defRPr>
            </a:lvl3pPr>
            <a:lvl4pPr marL="652463" defTabSz="434975">
              <a:defRPr>
                <a:solidFill>
                  <a:schemeClr val="tx1"/>
                </a:solidFill>
                <a:latin typeface="Arial" panose="020B0604020202020204" pitchFamily="34" charset="0"/>
              </a:defRPr>
            </a:lvl4pPr>
            <a:lvl5pPr marL="871538" defTabSz="434975">
              <a:defRPr>
                <a:solidFill>
                  <a:schemeClr val="tx1"/>
                </a:solidFill>
                <a:latin typeface="Arial" panose="020B0604020202020204" pitchFamily="34" charset="0"/>
              </a:defRPr>
            </a:lvl5pPr>
            <a:lvl6pPr marL="1328738" defTabSz="434975" fontAlgn="base">
              <a:spcBef>
                <a:spcPct val="0"/>
              </a:spcBef>
              <a:spcAft>
                <a:spcPct val="0"/>
              </a:spcAft>
              <a:defRPr>
                <a:solidFill>
                  <a:schemeClr val="tx1"/>
                </a:solidFill>
                <a:latin typeface="Arial" panose="020B0604020202020204" pitchFamily="34" charset="0"/>
              </a:defRPr>
            </a:lvl6pPr>
            <a:lvl7pPr marL="1785938" defTabSz="434975" fontAlgn="base">
              <a:spcBef>
                <a:spcPct val="0"/>
              </a:spcBef>
              <a:spcAft>
                <a:spcPct val="0"/>
              </a:spcAft>
              <a:defRPr>
                <a:solidFill>
                  <a:schemeClr val="tx1"/>
                </a:solidFill>
                <a:latin typeface="Arial" panose="020B0604020202020204" pitchFamily="34" charset="0"/>
              </a:defRPr>
            </a:lvl7pPr>
            <a:lvl8pPr marL="2243138" defTabSz="434975" fontAlgn="base">
              <a:spcBef>
                <a:spcPct val="0"/>
              </a:spcBef>
              <a:spcAft>
                <a:spcPct val="0"/>
              </a:spcAft>
              <a:defRPr>
                <a:solidFill>
                  <a:schemeClr val="tx1"/>
                </a:solidFill>
                <a:latin typeface="Arial" panose="020B0604020202020204" pitchFamily="34" charset="0"/>
              </a:defRPr>
            </a:lvl8pPr>
            <a:lvl9pPr marL="2700338" defTabSz="434975" fontAlgn="base">
              <a:spcBef>
                <a:spcPct val="0"/>
              </a:spcBef>
              <a:spcAft>
                <a:spcPct val="0"/>
              </a:spcAft>
              <a:defRPr>
                <a:solidFill>
                  <a:schemeClr val="tx1"/>
                </a:solidFill>
                <a:latin typeface="Arial" panose="020B0604020202020204" pitchFamily="34" charset="0"/>
              </a:defRPr>
            </a:lvl9pPr>
          </a:lstStyle>
          <a:p>
            <a:endParaRPr lang="en-US" altLang="en-US"/>
          </a:p>
          <a:p>
            <a:pPr>
              <a:lnSpc>
                <a:spcPct val="150000"/>
              </a:lnSpc>
            </a:pPr>
            <a:r>
              <a:rPr lang="en-US" altLang="en-US" sz="1200"/>
              <a:t>For an isolated system, the direction of spontaneous change is from </a:t>
            </a:r>
          </a:p>
          <a:p>
            <a:pPr>
              <a:lnSpc>
                <a:spcPct val="150000"/>
              </a:lnSpc>
            </a:pPr>
            <a:r>
              <a:rPr lang="en-US" altLang="en-US" sz="1200"/>
              <a:t>*   a situation of lesser probability to a situation</a:t>
            </a:r>
          </a:p>
          <a:p>
            <a:pPr>
              <a:lnSpc>
                <a:spcPct val="150000"/>
              </a:lnSpc>
            </a:pPr>
            <a:r>
              <a:rPr lang="en-US" altLang="en-US" sz="1200"/>
              <a:t>    of greater probability</a:t>
            </a:r>
          </a:p>
          <a:p>
            <a:pPr>
              <a:lnSpc>
                <a:spcPct val="150000"/>
              </a:lnSpc>
            </a:pPr>
            <a:r>
              <a:rPr lang="en-US" altLang="en-US" sz="1200"/>
              <a:t>*  order to disorder </a:t>
            </a:r>
          </a:p>
          <a:p>
            <a:pPr>
              <a:lnSpc>
                <a:spcPct val="150000"/>
              </a:lnSpc>
            </a:pPr>
            <a:r>
              <a:rPr lang="en-US" altLang="en-US" sz="1200">
                <a:solidFill>
                  <a:srgbClr val="FF0000"/>
                </a:solidFill>
              </a:rPr>
              <a:t>The entropy of an isolated system increases or remains the same.</a:t>
            </a:r>
          </a:p>
          <a:p>
            <a:pPr eaLnBrk="0" hangingPunct="0">
              <a:lnSpc>
                <a:spcPct val="150000"/>
              </a:lnSpc>
            </a:pPr>
            <a:endParaRPr lang="en-US" altLang="en-US" sz="1200">
              <a:sym typeface="Symbol" panose="05050102010706020507" pitchFamily="18" charset="2"/>
            </a:endParaRPr>
          </a:p>
        </p:txBody>
      </p:sp>
      <p:graphicFrame>
        <p:nvGraphicFramePr>
          <p:cNvPr id="2053" name="Object 5"/>
          <p:cNvGraphicFramePr>
            <a:graphicFrameLocks noChangeAspect="1"/>
          </p:cNvGraphicFramePr>
          <p:nvPr/>
        </p:nvGraphicFramePr>
        <p:xfrm>
          <a:off x="1273175" y="2224088"/>
          <a:ext cx="863600" cy="280987"/>
        </p:xfrm>
        <a:graphic>
          <a:graphicData uri="http://schemas.openxmlformats.org/presentationml/2006/ole">
            <mc:AlternateContent xmlns:mc="http://schemas.openxmlformats.org/markup-compatibility/2006">
              <mc:Choice xmlns:v="urn:schemas-microsoft-com:vml" Requires="v">
                <p:oleObj spid="_x0000_s2057" name="Equation" r:id="rId3" imgW="545760" imgH="177480" progId="Equation.DSMT4">
                  <p:embed/>
                </p:oleObj>
              </mc:Choice>
              <mc:Fallback>
                <p:oleObj name="Equation" r:id="rId3" imgW="545760" imgH="17748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3175" y="2224088"/>
                        <a:ext cx="863600" cy="280987"/>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4" name="Text Box 6"/>
          <p:cNvSpPr txBox="1">
            <a:spLocks noChangeArrowheads="1"/>
          </p:cNvSpPr>
          <p:nvPr/>
        </p:nvSpPr>
        <p:spPr bwMode="auto">
          <a:xfrm>
            <a:off x="125413" y="84138"/>
            <a:ext cx="22923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b="1">
                <a:solidFill>
                  <a:srgbClr val="FF0000"/>
                </a:solidFill>
              </a:rPr>
              <a:t>SECOND LAW OF THERMODYNAMICS</a:t>
            </a:r>
          </a:p>
        </p:txBody>
      </p:sp>
      <p:sp>
        <p:nvSpPr>
          <p:cNvPr id="2056" name="Text Box 8"/>
          <p:cNvSpPr txBox="1">
            <a:spLocks noChangeArrowheads="1"/>
          </p:cNvSpPr>
          <p:nvPr/>
        </p:nvSpPr>
        <p:spPr bwMode="auto">
          <a:xfrm>
            <a:off x="179388" y="2532063"/>
            <a:ext cx="4194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sz="1200" b="1" dirty="0">
                <a:latin typeface="Bradley Hand ITC" panose="03070402050302030203" pitchFamily="66" charset="0"/>
              </a:rPr>
              <a:t>Entropy increases, energy becomes less available, and the universe becomes more random or more “run down”.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3CBB48E3-0E8A-4C79-8CEF-BD6B4B8017CC}" type="slidenum">
              <a:rPr lang="en-US" altLang="en-US"/>
              <a:pPr/>
              <a:t>8</a:t>
            </a:fld>
            <a:endParaRPr lang="en-US" altLang="en-US"/>
          </a:p>
        </p:txBody>
      </p:sp>
      <p:pic>
        <p:nvPicPr>
          <p:cNvPr id="56322" name="Picture 2" descr="Students-and-entropy"/>
          <p:cNvPicPr>
            <a:picLocks noChangeAspect="1" noChangeArrowheads="1"/>
          </p:cNvPicPr>
          <p:nvPr/>
        </p:nvPicPr>
        <p:blipFill>
          <a:blip r:embed="rId2">
            <a:extLst>
              <a:ext uri="{28A0092B-C50C-407E-A947-70E740481C1C}">
                <a14:useLocalDpi xmlns:a14="http://schemas.microsoft.com/office/drawing/2010/main" val="0"/>
              </a:ext>
            </a:extLst>
          </a:blip>
          <a:srcRect b="22264"/>
          <a:stretch>
            <a:fillRect/>
          </a:stretch>
        </p:blipFill>
        <p:spPr bwMode="auto">
          <a:xfrm>
            <a:off x="125413" y="228600"/>
            <a:ext cx="4321175" cy="2530475"/>
          </a:xfrm>
          <a:prstGeom prst="rect">
            <a:avLst/>
          </a:prstGeom>
          <a:noFill/>
          <a:extLst>
            <a:ext uri="{909E8E84-426E-40DD-AFC4-6F175D3DCCD1}">
              <a14:hiddenFill xmlns:a14="http://schemas.microsoft.com/office/drawing/2010/main">
                <a:solidFill>
                  <a:srgbClr val="FFFFFF"/>
                </a:solidFill>
              </a14:hiddenFill>
            </a:ext>
          </a:extLst>
        </p:spPr>
      </p:pic>
      <p:sp>
        <p:nvSpPr>
          <p:cNvPr id="56323" name="Text Box 3"/>
          <p:cNvSpPr txBox="1">
            <a:spLocks noChangeArrowheads="1"/>
          </p:cNvSpPr>
          <p:nvPr/>
        </p:nvSpPr>
        <p:spPr bwMode="auto">
          <a:xfrm>
            <a:off x="71438" y="2730500"/>
            <a:ext cx="260667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34975">
              <a:defRPr>
                <a:solidFill>
                  <a:schemeClr val="tx1"/>
                </a:solidFill>
                <a:latin typeface="Arial" panose="020B0604020202020204" pitchFamily="34" charset="0"/>
              </a:defRPr>
            </a:lvl1pPr>
            <a:lvl2pPr defTabSz="434975">
              <a:defRPr>
                <a:solidFill>
                  <a:schemeClr val="tx1"/>
                </a:solidFill>
                <a:latin typeface="Arial" panose="020B0604020202020204" pitchFamily="34" charset="0"/>
              </a:defRPr>
            </a:lvl2pPr>
            <a:lvl3pPr defTabSz="434975">
              <a:defRPr>
                <a:solidFill>
                  <a:schemeClr val="tx1"/>
                </a:solidFill>
                <a:latin typeface="Arial" panose="020B0604020202020204" pitchFamily="34" charset="0"/>
              </a:defRPr>
            </a:lvl3pPr>
            <a:lvl4pPr defTabSz="434975">
              <a:defRPr>
                <a:solidFill>
                  <a:schemeClr val="tx1"/>
                </a:solidFill>
                <a:latin typeface="Arial" panose="020B0604020202020204" pitchFamily="34" charset="0"/>
              </a:defRPr>
            </a:lvl4pPr>
            <a:lvl5pPr defTabSz="434975">
              <a:defRPr>
                <a:solidFill>
                  <a:schemeClr val="tx1"/>
                </a:solidFill>
                <a:latin typeface="Arial" panose="020B0604020202020204" pitchFamily="34" charset="0"/>
              </a:defRPr>
            </a:lvl5pPr>
            <a:lvl6pPr defTabSz="434975" fontAlgn="base">
              <a:spcBef>
                <a:spcPct val="0"/>
              </a:spcBef>
              <a:spcAft>
                <a:spcPct val="0"/>
              </a:spcAft>
              <a:defRPr>
                <a:solidFill>
                  <a:schemeClr val="tx1"/>
                </a:solidFill>
                <a:latin typeface="Arial" panose="020B0604020202020204" pitchFamily="34" charset="0"/>
              </a:defRPr>
            </a:lvl6pPr>
            <a:lvl7pPr defTabSz="434975" fontAlgn="base">
              <a:spcBef>
                <a:spcPct val="0"/>
              </a:spcBef>
              <a:spcAft>
                <a:spcPct val="0"/>
              </a:spcAft>
              <a:defRPr>
                <a:solidFill>
                  <a:schemeClr val="tx1"/>
                </a:solidFill>
                <a:latin typeface="Arial" panose="020B0604020202020204" pitchFamily="34" charset="0"/>
              </a:defRPr>
            </a:lvl7pPr>
            <a:lvl8pPr defTabSz="434975" fontAlgn="base">
              <a:spcBef>
                <a:spcPct val="0"/>
              </a:spcBef>
              <a:spcAft>
                <a:spcPct val="0"/>
              </a:spcAft>
              <a:defRPr>
                <a:solidFill>
                  <a:schemeClr val="tx1"/>
                </a:solidFill>
                <a:latin typeface="Arial" panose="020B0604020202020204" pitchFamily="34" charset="0"/>
              </a:defRPr>
            </a:lvl8pPr>
            <a:lvl9pPr defTabSz="434975" fontAlgn="base">
              <a:spcBef>
                <a:spcPct val="0"/>
              </a:spcBef>
              <a:spcAft>
                <a:spcPct val="0"/>
              </a:spcAft>
              <a:defRPr>
                <a:solidFill>
                  <a:schemeClr val="tx1"/>
                </a:solidFill>
                <a:latin typeface="Arial" panose="020B0604020202020204" pitchFamily="34" charset="0"/>
              </a:defRPr>
            </a:lvl9pPr>
          </a:lstStyle>
          <a:p>
            <a:r>
              <a:rPr lang="en-US" altLang="en-US" sz="1000" b="1">
                <a:solidFill>
                  <a:srgbClr val="FF0000"/>
                </a:solidFill>
              </a:rPr>
              <a:t>Entropy</a:t>
            </a:r>
            <a:r>
              <a:rPr lang="en-US" altLang="en-US" sz="1000"/>
              <a:t> – quantitative measure of disorder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p:txBody>
          <a:bodyPr/>
          <a:lstStyle/>
          <a:p>
            <a:fld id="{53ECAB5A-B2ED-44F6-B47D-2DC9852904FE}" type="slidenum">
              <a:rPr lang="en-US" altLang="en-US"/>
              <a:pPr/>
              <a:t>9</a:t>
            </a:fld>
            <a:endParaRPr lang="en-US" altLang="en-US"/>
          </a:p>
        </p:txBody>
      </p:sp>
      <p:pic>
        <p:nvPicPr>
          <p:cNvPr id="57346" name="Picture 2" descr="entropy-Ice-wa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0038"/>
            <a:ext cx="4572000" cy="2235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34975" rtl="0" eaLnBrk="1" fontAlgn="base" latinLnBrk="0" hangingPunct="1">
          <a:lnSpc>
            <a:spcPct val="100000"/>
          </a:lnSpc>
          <a:spcBef>
            <a:spcPct val="0"/>
          </a:spcBef>
          <a:spcAft>
            <a:spcPct val="0"/>
          </a:spcAft>
          <a:buClrTx/>
          <a:buSzTx/>
          <a:buFontTx/>
          <a:buNone/>
          <a:tabLst/>
          <a:defRPr kumimoji="0" lang="en-US" altLang="en-US" sz="9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34975" rtl="0" eaLnBrk="1" fontAlgn="base" latinLnBrk="0" hangingPunct="1">
          <a:lnSpc>
            <a:spcPct val="100000"/>
          </a:lnSpc>
          <a:spcBef>
            <a:spcPct val="0"/>
          </a:spcBef>
          <a:spcAft>
            <a:spcPct val="0"/>
          </a:spcAft>
          <a:buClrTx/>
          <a:buSzTx/>
          <a:buFontTx/>
          <a:buNone/>
          <a:tabLst/>
          <a:defRPr kumimoji="0" lang="en-US" altLang="en-US" sz="9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1711</TotalTime>
  <Words>2278</Words>
  <Application>Microsoft Office PowerPoint</Application>
  <PresentationFormat>Custom</PresentationFormat>
  <Paragraphs>347</Paragraphs>
  <Slides>41</Slides>
  <Notes>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41</vt:i4>
      </vt:variant>
    </vt:vector>
  </HeadingPairs>
  <TitlesOfParts>
    <vt:vector size="49" baseType="lpstr">
      <vt:lpstr>Arial</vt:lpstr>
      <vt:lpstr>Chiller</vt:lpstr>
      <vt:lpstr>Symbol</vt:lpstr>
      <vt:lpstr>Bradley Hand ITC</vt:lpstr>
      <vt:lpstr>Times New Roman</vt:lpstr>
      <vt:lpstr>Default Design</vt:lpstr>
      <vt:lpstr>MathType 5.0 Equation</vt:lpstr>
      <vt:lpstr>Microsoft Equation 3.0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Sydney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School of Physics</dc:creator>
  <cp:lastModifiedBy>Ian Cooper</cp:lastModifiedBy>
  <cp:revision>28</cp:revision>
  <dcterms:created xsi:type="dcterms:W3CDTF">2006-03-19T21:00:29Z</dcterms:created>
  <dcterms:modified xsi:type="dcterms:W3CDTF">2017-03-24T09:13:54Z</dcterms:modified>
</cp:coreProperties>
</file>